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646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1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5299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8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8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4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0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2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98913" cy="652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57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3697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14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72466" cy="657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0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959"/>
            <a:ext cx="8682788" cy="651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746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45"/>
            <a:ext cx="8820472" cy="649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0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53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01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4494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87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11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7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0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4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7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9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4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8" y="116632"/>
            <a:ext cx="873697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028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2022-02-21T07:03:58Z</dcterms:created>
  <dcterms:modified xsi:type="dcterms:W3CDTF">2022-02-21T08:29:08Z</dcterms:modified>
</cp:coreProperties>
</file>