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9" r:id="rId4"/>
    <p:sldId id="256" r:id="rId5"/>
    <p:sldId id="261" r:id="rId6"/>
    <p:sldId id="263" r:id="rId7"/>
    <p:sldId id="262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85C0-E48A-465E-9D5B-6B45474C6EA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D3E4-A370-4CFD-8181-F88C7DDFA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80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85C0-E48A-465E-9D5B-6B45474C6EA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D3E4-A370-4CFD-8181-F88C7DDFA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45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85C0-E48A-465E-9D5B-6B45474C6EA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D3E4-A370-4CFD-8181-F88C7DDFA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93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85C0-E48A-465E-9D5B-6B45474C6EA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D3E4-A370-4CFD-8181-F88C7DDFA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9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85C0-E48A-465E-9D5B-6B45474C6EA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D3E4-A370-4CFD-8181-F88C7DDFA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18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85C0-E48A-465E-9D5B-6B45474C6EA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D3E4-A370-4CFD-8181-F88C7DDFA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419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85C0-E48A-465E-9D5B-6B45474C6EA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D3E4-A370-4CFD-8181-F88C7DDFA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0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85C0-E48A-465E-9D5B-6B45474C6EA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D3E4-A370-4CFD-8181-F88C7DDFA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9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85C0-E48A-465E-9D5B-6B45474C6EA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D3E4-A370-4CFD-8181-F88C7DDFA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4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85C0-E48A-465E-9D5B-6B45474C6EA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D3E4-A370-4CFD-8181-F88C7DDFA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3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85C0-E48A-465E-9D5B-6B45474C6EA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D3E4-A370-4CFD-8181-F88C7DDFA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01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C85C0-E48A-465E-9D5B-6B45474C6EA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ED3E4-A370-4CFD-8181-F88C7DDFA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9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9152" y="-2674848"/>
            <a:ext cx="6858000" cy="122076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747" y="5273170"/>
            <a:ext cx="11857707" cy="128556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МОУ </a:t>
            </a:r>
            <a: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«Пионерская СОШ</a:t>
            </a:r>
            <a:r>
              <a:rPr lang="ru-R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» представляет…</a:t>
            </a:r>
            <a:endParaRPr lang="ru-RU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2618" y="443345"/>
            <a:ext cx="11679382" cy="405945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ПИОНЕР</a:t>
            </a:r>
            <a:r>
              <a:rPr lang="en-US" sz="66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land</a:t>
            </a:r>
            <a:r>
              <a:rPr lang="ru-RU" sz="66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-</a:t>
            </a:r>
            <a:endParaRPr lang="en-US" sz="6600" b="1" dirty="0" smtClean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страна побед и открытий!</a:t>
            </a:r>
            <a:endParaRPr lang="ru-RU" sz="4800" b="1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8" y="256096"/>
            <a:ext cx="1383670" cy="1364452"/>
          </a:xfrm>
          <a:prstGeom prst="rect">
            <a:avLst/>
          </a:prstGeom>
        </p:spPr>
      </p:pic>
      <p:pic>
        <p:nvPicPr>
          <p:cNvPr id="1028" name="Picture 4" descr="http://pionerschool.uoirbitmo.ru/upload/images/DSC_0884%5B1%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58" y="2854043"/>
            <a:ext cx="4264818" cy="28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ionerschool.uoirbitmo.ru/upload/images/aES90K0hDA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90" y="2861582"/>
            <a:ext cx="4296752" cy="286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pionerschool.uoirbitmo.ru/upload/images/%D0%9A%D0%BE%D0%BD%D0%BA%D1%83%D1%80%D1%81%D1%8B/d21bfbce-ef95-4559-b541-de8c570e6eef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3"/>
          <a:stretch/>
        </p:blipFill>
        <p:spPr bwMode="auto">
          <a:xfrm>
            <a:off x="4368548" y="2570526"/>
            <a:ext cx="3500836" cy="278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06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4" descr="https://ruobr.ru/media/program_dod_images/b3fe7ea353b846e1a51e4b1760df56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9" b="4974"/>
          <a:stretch/>
        </p:blipFill>
        <p:spPr bwMode="auto">
          <a:xfrm>
            <a:off x="612775" y="2396845"/>
            <a:ext cx="4354436" cy="396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634" y="352908"/>
            <a:ext cx="2072717" cy="204392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424228" y="940181"/>
            <a:ext cx="7767772" cy="439382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Если ты добрый и активный,</a:t>
            </a:r>
            <a:b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Прорывной и позитивный</a:t>
            </a:r>
            <a:b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ПИОНЕР</a:t>
            </a:r>
            <a:r>
              <a:rPr lang="en-US" sz="3600" b="1" dirty="0">
                <a:solidFill>
                  <a:srgbClr val="0070C0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land</a:t>
            </a:r>
            <a:r>
              <a:rPr lang="ru-RU" sz="3600" b="1" dirty="0">
                <a:solidFill>
                  <a:srgbClr val="0070C0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– твоя страна!</a:t>
            </a:r>
            <a:r>
              <a:rPr lang="en-US" sz="3600" b="1" dirty="0">
                <a:solidFill>
                  <a:srgbClr val="0070C0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en-US" sz="3600" b="1" dirty="0">
                <a:solidFill>
                  <a:srgbClr val="0070C0"/>
                </a:solidFill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ru-RU" sz="3600" b="1" dirty="0" smtClean="0">
                <a:solidFill>
                  <a:srgbClr val="0070C0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ru-RU" sz="3600" b="1" dirty="0" smtClean="0">
                <a:solidFill>
                  <a:srgbClr val="0070C0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ru-RU" sz="3600" b="1" dirty="0" smtClean="0">
                <a:solidFill>
                  <a:srgbClr val="0070C0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Страна </a:t>
            </a:r>
            <a:r>
              <a:rPr lang="ru-RU" sz="3600" b="1" dirty="0">
                <a:solidFill>
                  <a:srgbClr val="FF0000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побед </a:t>
            </a: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и </a:t>
            </a:r>
            <a:r>
              <a:rPr lang="ru-RU" sz="3600" b="1" dirty="0">
                <a:solidFill>
                  <a:srgbClr val="FF0000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открытий!</a:t>
            </a:r>
            <a:endParaRPr lang="ru-RU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AutoShape 6" descr="https://beautiworld.ru/files/images/417eae5e-9526-44b4-8da4-959e0baeb93a-156113398129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beautiworld.ru/files/images/417eae5e-9526-44b4-8da4-959e0baeb93a-1561133981291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0" descr="https://beautiworld.ru/files/images/417eae5e-9526-44b4-8da4-959e0baeb93a-1561133981291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2" descr="https://beautiworld.ru/files/images/417eae5e-9526-44b4-8da4-959e0baeb93a-1561133981291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7975" y="160338"/>
            <a:ext cx="11579225" cy="6503698"/>
          </a:xfrm>
          <a:prstGeom prst="rect">
            <a:avLst/>
          </a:prstGeom>
          <a:noFill/>
          <a:ln w="50800" cmpd="tri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2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Рисунок 1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9152" y="-2674848"/>
            <a:ext cx="6858000" cy="12207696"/>
          </a:xfrm>
          <a:prstGeom prst="rect">
            <a:avLst/>
          </a:prstGeom>
        </p:spPr>
      </p:pic>
      <p:sp>
        <p:nvSpPr>
          <p:cNvPr id="155" name="Скругленный прямоугольник 154"/>
          <p:cNvSpPr/>
          <p:nvPr/>
        </p:nvSpPr>
        <p:spPr>
          <a:xfrm>
            <a:off x="139541" y="6286256"/>
            <a:ext cx="7486996" cy="4599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олилиния 8"/>
          <p:cNvSpPr/>
          <p:nvPr/>
        </p:nvSpPr>
        <p:spPr>
          <a:xfrm>
            <a:off x="5528083" y="477716"/>
            <a:ext cx="2050233" cy="26018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32464"/>
                </a:lnTo>
                <a:lnTo>
                  <a:pt x="2050233" y="332464"/>
                </a:lnTo>
                <a:lnTo>
                  <a:pt x="2050233" y="48786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олилиния 10"/>
          <p:cNvSpPr/>
          <p:nvPr/>
        </p:nvSpPr>
        <p:spPr>
          <a:xfrm>
            <a:off x="3477849" y="477716"/>
            <a:ext cx="2050233" cy="26018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050233" y="0"/>
                </a:moveTo>
                <a:lnTo>
                  <a:pt x="2050233" y="332464"/>
                </a:lnTo>
                <a:lnTo>
                  <a:pt x="0" y="332464"/>
                </a:lnTo>
                <a:lnTo>
                  <a:pt x="0" y="48786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Скругленный прямоугольник 11"/>
          <p:cNvSpPr/>
          <p:nvPr/>
        </p:nvSpPr>
        <p:spPr>
          <a:xfrm>
            <a:off x="4513503" y="82237"/>
            <a:ext cx="1677464" cy="45306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Полилиния 12"/>
          <p:cNvSpPr/>
          <p:nvPr/>
        </p:nvSpPr>
        <p:spPr>
          <a:xfrm>
            <a:off x="4699888" y="235856"/>
            <a:ext cx="1677464" cy="453066"/>
          </a:xfrm>
          <a:custGeom>
            <a:avLst/>
            <a:gdLst>
              <a:gd name="connsiteX0" fmla="*/ 0 w 1677464"/>
              <a:gd name="connsiteY0" fmla="*/ 106519 h 1065189"/>
              <a:gd name="connsiteX1" fmla="*/ 106519 w 1677464"/>
              <a:gd name="connsiteY1" fmla="*/ 0 h 1065189"/>
              <a:gd name="connsiteX2" fmla="*/ 1570945 w 1677464"/>
              <a:gd name="connsiteY2" fmla="*/ 0 h 1065189"/>
              <a:gd name="connsiteX3" fmla="*/ 1677464 w 1677464"/>
              <a:gd name="connsiteY3" fmla="*/ 106519 h 1065189"/>
              <a:gd name="connsiteX4" fmla="*/ 1677464 w 1677464"/>
              <a:gd name="connsiteY4" fmla="*/ 958670 h 1065189"/>
              <a:gd name="connsiteX5" fmla="*/ 1570945 w 1677464"/>
              <a:gd name="connsiteY5" fmla="*/ 1065189 h 1065189"/>
              <a:gd name="connsiteX6" fmla="*/ 106519 w 1677464"/>
              <a:gd name="connsiteY6" fmla="*/ 1065189 h 1065189"/>
              <a:gd name="connsiteX7" fmla="*/ 0 w 1677464"/>
              <a:gd name="connsiteY7" fmla="*/ 958670 h 1065189"/>
              <a:gd name="connsiteX8" fmla="*/ 0 w 1677464"/>
              <a:gd name="connsiteY8" fmla="*/ 106519 h 10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464" h="1065189">
                <a:moveTo>
                  <a:pt x="0" y="106519"/>
                </a:moveTo>
                <a:cubicBezTo>
                  <a:pt x="0" y="47690"/>
                  <a:pt x="47690" y="0"/>
                  <a:pt x="106519" y="0"/>
                </a:cubicBezTo>
                <a:lnTo>
                  <a:pt x="1570945" y="0"/>
                </a:lnTo>
                <a:cubicBezTo>
                  <a:pt x="1629774" y="0"/>
                  <a:pt x="1677464" y="47690"/>
                  <a:pt x="1677464" y="106519"/>
                </a:cubicBezTo>
                <a:lnTo>
                  <a:pt x="1677464" y="958670"/>
                </a:lnTo>
                <a:cubicBezTo>
                  <a:pt x="1677464" y="1017499"/>
                  <a:pt x="1629774" y="1065189"/>
                  <a:pt x="1570945" y="1065189"/>
                </a:cubicBezTo>
                <a:lnTo>
                  <a:pt x="106519" y="1065189"/>
                </a:lnTo>
                <a:cubicBezTo>
                  <a:pt x="47690" y="1065189"/>
                  <a:pt x="0" y="1017499"/>
                  <a:pt x="0" y="958670"/>
                </a:cubicBezTo>
                <a:lnTo>
                  <a:pt x="0" y="1065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968" tIns="95968" rIns="95968" bIns="9596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/>
              <a:t>ОУСУ</a:t>
            </a:r>
            <a:endParaRPr lang="ru-RU" sz="2000" b="1" kern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31114" y="912853"/>
            <a:ext cx="1677464" cy="53611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Полилиния 14"/>
          <p:cNvSpPr/>
          <p:nvPr/>
        </p:nvSpPr>
        <p:spPr>
          <a:xfrm>
            <a:off x="2717499" y="1089918"/>
            <a:ext cx="1677464" cy="536110"/>
          </a:xfrm>
          <a:custGeom>
            <a:avLst/>
            <a:gdLst>
              <a:gd name="connsiteX0" fmla="*/ 0 w 1677464"/>
              <a:gd name="connsiteY0" fmla="*/ 106519 h 1065189"/>
              <a:gd name="connsiteX1" fmla="*/ 106519 w 1677464"/>
              <a:gd name="connsiteY1" fmla="*/ 0 h 1065189"/>
              <a:gd name="connsiteX2" fmla="*/ 1570945 w 1677464"/>
              <a:gd name="connsiteY2" fmla="*/ 0 h 1065189"/>
              <a:gd name="connsiteX3" fmla="*/ 1677464 w 1677464"/>
              <a:gd name="connsiteY3" fmla="*/ 106519 h 1065189"/>
              <a:gd name="connsiteX4" fmla="*/ 1677464 w 1677464"/>
              <a:gd name="connsiteY4" fmla="*/ 958670 h 1065189"/>
              <a:gd name="connsiteX5" fmla="*/ 1570945 w 1677464"/>
              <a:gd name="connsiteY5" fmla="*/ 1065189 h 1065189"/>
              <a:gd name="connsiteX6" fmla="*/ 106519 w 1677464"/>
              <a:gd name="connsiteY6" fmla="*/ 1065189 h 1065189"/>
              <a:gd name="connsiteX7" fmla="*/ 0 w 1677464"/>
              <a:gd name="connsiteY7" fmla="*/ 958670 h 1065189"/>
              <a:gd name="connsiteX8" fmla="*/ 0 w 1677464"/>
              <a:gd name="connsiteY8" fmla="*/ 106519 h 10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464" h="1065189">
                <a:moveTo>
                  <a:pt x="0" y="106519"/>
                </a:moveTo>
                <a:cubicBezTo>
                  <a:pt x="0" y="47690"/>
                  <a:pt x="47690" y="0"/>
                  <a:pt x="106519" y="0"/>
                </a:cubicBezTo>
                <a:lnTo>
                  <a:pt x="1570945" y="0"/>
                </a:lnTo>
                <a:cubicBezTo>
                  <a:pt x="1629774" y="0"/>
                  <a:pt x="1677464" y="47690"/>
                  <a:pt x="1677464" y="106519"/>
                </a:cubicBezTo>
                <a:lnTo>
                  <a:pt x="1677464" y="958670"/>
                </a:lnTo>
                <a:cubicBezTo>
                  <a:pt x="1677464" y="1017499"/>
                  <a:pt x="1629774" y="1065189"/>
                  <a:pt x="1570945" y="1065189"/>
                </a:cubicBezTo>
                <a:lnTo>
                  <a:pt x="106519" y="1065189"/>
                </a:lnTo>
                <a:cubicBezTo>
                  <a:pt x="47690" y="1065189"/>
                  <a:pt x="0" y="1017499"/>
                  <a:pt x="0" y="958670"/>
                </a:cubicBezTo>
                <a:lnTo>
                  <a:pt x="0" y="1065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968" tIns="95968" rIns="95968" bIns="9596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kern="1200" dirty="0" smtClean="0"/>
              <a:t>Классные</a:t>
            </a:r>
            <a:r>
              <a:rPr lang="ru-RU" sz="1700" kern="1200" dirty="0" smtClean="0"/>
              <a:t> </a:t>
            </a:r>
            <a:r>
              <a:rPr lang="ru-RU" sz="1700" b="1" kern="1200" dirty="0" smtClean="0"/>
              <a:t>ОУСУ</a:t>
            </a:r>
            <a:endParaRPr lang="ru-RU" sz="1700" b="1" kern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56371" y="2689889"/>
            <a:ext cx="2071435" cy="71892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Полилиния 16"/>
          <p:cNvSpPr/>
          <p:nvPr/>
        </p:nvSpPr>
        <p:spPr>
          <a:xfrm>
            <a:off x="1137249" y="2773170"/>
            <a:ext cx="2071435" cy="790587"/>
          </a:xfrm>
          <a:custGeom>
            <a:avLst/>
            <a:gdLst>
              <a:gd name="connsiteX0" fmla="*/ 0 w 1677464"/>
              <a:gd name="connsiteY0" fmla="*/ 106519 h 1065189"/>
              <a:gd name="connsiteX1" fmla="*/ 106519 w 1677464"/>
              <a:gd name="connsiteY1" fmla="*/ 0 h 1065189"/>
              <a:gd name="connsiteX2" fmla="*/ 1570945 w 1677464"/>
              <a:gd name="connsiteY2" fmla="*/ 0 h 1065189"/>
              <a:gd name="connsiteX3" fmla="*/ 1677464 w 1677464"/>
              <a:gd name="connsiteY3" fmla="*/ 106519 h 1065189"/>
              <a:gd name="connsiteX4" fmla="*/ 1677464 w 1677464"/>
              <a:gd name="connsiteY4" fmla="*/ 958670 h 1065189"/>
              <a:gd name="connsiteX5" fmla="*/ 1570945 w 1677464"/>
              <a:gd name="connsiteY5" fmla="*/ 1065189 h 1065189"/>
              <a:gd name="connsiteX6" fmla="*/ 106519 w 1677464"/>
              <a:gd name="connsiteY6" fmla="*/ 1065189 h 1065189"/>
              <a:gd name="connsiteX7" fmla="*/ 0 w 1677464"/>
              <a:gd name="connsiteY7" fmla="*/ 958670 h 1065189"/>
              <a:gd name="connsiteX8" fmla="*/ 0 w 1677464"/>
              <a:gd name="connsiteY8" fmla="*/ 106519 h 10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464" h="1065189">
                <a:moveTo>
                  <a:pt x="0" y="106519"/>
                </a:moveTo>
                <a:cubicBezTo>
                  <a:pt x="0" y="47690"/>
                  <a:pt x="47690" y="0"/>
                  <a:pt x="106519" y="0"/>
                </a:cubicBezTo>
                <a:lnTo>
                  <a:pt x="1570945" y="0"/>
                </a:lnTo>
                <a:cubicBezTo>
                  <a:pt x="1629774" y="0"/>
                  <a:pt x="1677464" y="47690"/>
                  <a:pt x="1677464" y="106519"/>
                </a:cubicBezTo>
                <a:lnTo>
                  <a:pt x="1677464" y="958670"/>
                </a:lnTo>
                <a:cubicBezTo>
                  <a:pt x="1677464" y="1017499"/>
                  <a:pt x="1629774" y="1065189"/>
                  <a:pt x="1570945" y="1065189"/>
                </a:cubicBezTo>
                <a:lnTo>
                  <a:pt x="106519" y="1065189"/>
                </a:lnTo>
                <a:cubicBezTo>
                  <a:pt x="47690" y="1065189"/>
                  <a:pt x="0" y="1017499"/>
                  <a:pt x="0" y="958670"/>
                </a:cubicBezTo>
                <a:lnTo>
                  <a:pt x="0" y="1065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968" tIns="95968" rIns="95968" bIns="9596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/>
              <a:t>Мэр класса 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/>
              <a:t>(избирается простым большинством голосов) </a:t>
            </a:r>
            <a:endParaRPr lang="ru-RU" sz="1400" kern="12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03646" y="930218"/>
            <a:ext cx="1732551" cy="51874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Полилиния 18"/>
          <p:cNvSpPr/>
          <p:nvPr/>
        </p:nvSpPr>
        <p:spPr>
          <a:xfrm>
            <a:off x="6890031" y="1107283"/>
            <a:ext cx="1732551" cy="518745"/>
          </a:xfrm>
          <a:custGeom>
            <a:avLst/>
            <a:gdLst>
              <a:gd name="connsiteX0" fmla="*/ 0 w 1677464"/>
              <a:gd name="connsiteY0" fmla="*/ 106519 h 1065189"/>
              <a:gd name="connsiteX1" fmla="*/ 106519 w 1677464"/>
              <a:gd name="connsiteY1" fmla="*/ 0 h 1065189"/>
              <a:gd name="connsiteX2" fmla="*/ 1570945 w 1677464"/>
              <a:gd name="connsiteY2" fmla="*/ 0 h 1065189"/>
              <a:gd name="connsiteX3" fmla="*/ 1677464 w 1677464"/>
              <a:gd name="connsiteY3" fmla="*/ 106519 h 1065189"/>
              <a:gd name="connsiteX4" fmla="*/ 1677464 w 1677464"/>
              <a:gd name="connsiteY4" fmla="*/ 958670 h 1065189"/>
              <a:gd name="connsiteX5" fmla="*/ 1570945 w 1677464"/>
              <a:gd name="connsiteY5" fmla="*/ 1065189 h 1065189"/>
              <a:gd name="connsiteX6" fmla="*/ 106519 w 1677464"/>
              <a:gd name="connsiteY6" fmla="*/ 1065189 h 1065189"/>
              <a:gd name="connsiteX7" fmla="*/ 0 w 1677464"/>
              <a:gd name="connsiteY7" fmla="*/ 958670 h 1065189"/>
              <a:gd name="connsiteX8" fmla="*/ 0 w 1677464"/>
              <a:gd name="connsiteY8" fmla="*/ 106519 h 10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464" h="1065189">
                <a:moveTo>
                  <a:pt x="0" y="106519"/>
                </a:moveTo>
                <a:cubicBezTo>
                  <a:pt x="0" y="47690"/>
                  <a:pt x="47690" y="0"/>
                  <a:pt x="106519" y="0"/>
                </a:cubicBezTo>
                <a:lnTo>
                  <a:pt x="1570945" y="0"/>
                </a:lnTo>
                <a:cubicBezTo>
                  <a:pt x="1629774" y="0"/>
                  <a:pt x="1677464" y="47690"/>
                  <a:pt x="1677464" y="106519"/>
                </a:cubicBezTo>
                <a:lnTo>
                  <a:pt x="1677464" y="958670"/>
                </a:lnTo>
                <a:cubicBezTo>
                  <a:pt x="1677464" y="1017499"/>
                  <a:pt x="1629774" y="1065189"/>
                  <a:pt x="1570945" y="1065189"/>
                </a:cubicBezTo>
                <a:lnTo>
                  <a:pt x="106519" y="1065189"/>
                </a:lnTo>
                <a:cubicBezTo>
                  <a:pt x="47690" y="1065189"/>
                  <a:pt x="0" y="1017499"/>
                  <a:pt x="0" y="958670"/>
                </a:cubicBezTo>
                <a:lnTo>
                  <a:pt x="0" y="1065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968" tIns="95968" rIns="95968" bIns="9596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kern="1200" dirty="0" smtClean="0"/>
              <a:t>Общешкольные ОУСУ</a:t>
            </a:r>
            <a:endParaRPr lang="ru-RU" sz="1700" b="1" kern="12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68364" y="1698692"/>
            <a:ext cx="2167163" cy="1065189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Полилиния 22"/>
          <p:cNvSpPr/>
          <p:nvPr/>
        </p:nvSpPr>
        <p:spPr>
          <a:xfrm>
            <a:off x="5231013" y="1875758"/>
            <a:ext cx="2050235" cy="1065189"/>
          </a:xfrm>
          <a:custGeom>
            <a:avLst/>
            <a:gdLst>
              <a:gd name="connsiteX0" fmla="*/ 0 w 1677464"/>
              <a:gd name="connsiteY0" fmla="*/ 106519 h 1065189"/>
              <a:gd name="connsiteX1" fmla="*/ 106519 w 1677464"/>
              <a:gd name="connsiteY1" fmla="*/ 0 h 1065189"/>
              <a:gd name="connsiteX2" fmla="*/ 1570945 w 1677464"/>
              <a:gd name="connsiteY2" fmla="*/ 0 h 1065189"/>
              <a:gd name="connsiteX3" fmla="*/ 1677464 w 1677464"/>
              <a:gd name="connsiteY3" fmla="*/ 106519 h 1065189"/>
              <a:gd name="connsiteX4" fmla="*/ 1677464 w 1677464"/>
              <a:gd name="connsiteY4" fmla="*/ 958670 h 1065189"/>
              <a:gd name="connsiteX5" fmla="*/ 1570945 w 1677464"/>
              <a:gd name="connsiteY5" fmla="*/ 1065189 h 1065189"/>
              <a:gd name="connsiteX6" fmla="*/ 106519 w 1677464"/>
              <a:gd name="connsiteY6" fmla="*/ 1065189 h 1065189"/>
              <a:gd name="connsiteX7" fmla="*/ 0 w 1677464"/>
              <a:gd name="connsiteY7" fmla="*/ 958670 h 1065189"/>
              <a:gd name="connsiteX8" fmla="*/ 0 w 1677464"/>
              <a:gd name="connsiteY8" fmla="*/ 106519 h 10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464" h="1065189">
                <a:moveTo>
                  <a:pt x="0" y="106519"/>
                </a:moveTo>
                <a:cubicBezTo>
                  <a:pt x="0" y="47690"/>
                  <a:pt x="47690" y="0"/>
                  <a:pt x="106519" y="0"/>
                </a:cubicBezTo>
                <a:lnTo>
                  <a:pt x="1570945" y="0"/>
                </a:lnTo>
                <a:cubicBezTo>
                  <a:pt x="1629774" y="0"/>
                  <a:pt x="1677464" y="47690"/>
                  <a:pt x="1677464" y="106519"/>
                </a:cubicBezTo>
                <a:lnTo>
                  <a:pt x="1677464" y="958670"/>
                </a:lnTo>
                <a:cubicBezTo>
                  <a:pt x="1677464" y="1017499"/>
                  <a:pt x="1629774" y="1065189"/>
                  <a:pt x="1570945" y="1065189"/>
                </a:cubicBezTo>
                <a:lnTo>
                  <a:pt x="106519" y="1065189"/>
                </a:lnTo>
                <a:cubicBezTo>
                  <a:pt x="47690" y="1065189"/>
                  <a:pt x="0" y="1017499"/>
                  <a:pt x="0" y="958670"/>
                </a:cubicBezTo>
                <a:lnTo>
                  <a:pt x="0" y="1065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968" tIns="95968" rIns="95968" bIns="9596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/>
              <a:t>Общешкольная ученическая конференция </a:t>
            </a:r>
            <a:r>
              <a:rPr lang="ru-RU" sz="1400" kern="1200" dirty="0" smtClean="0"/>
              <a:t>(собрание обучающихся 5-11 классов)</a:t>
            </a:r>
            <a:endParaRPr lang="ru-RU" sz="1400" kern="12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82502" y="1716148"/>
            <a:ext cx="2070961" cy="1065189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Полилиния 24"/>
          <p:cNvSpPr/>
          <p:nvPr/>
        </p:nvSpPr>
        <p:spPr>
          <a:xfrm>
            <a:off x="7668888" y="1893214"/>
            <a:ext cx="1978360" cy="1065189"/>
          </a:xfrm>
          <a:custGeom>
            <a:avLst/>
            <a:gdLst>
              <a:gd name="connsiteX0" fmla="*/ 0 w 1677464"/>
              <a:gd name="connsiteY0" fmla="*/ 106519 h 1065189"/>
              <a:gd name="connsiteX1" fmla="*/ 106519 w 1677464"/>
              <a:gd name="connsiteY1" fmla="*/ 0 h 1065189"/>
              <a:gd name="connsiteX2" fmla="*/ 1570945 w 1677464"/>
              <a:gd name="connsiteY2" fmla="*/ 0 h 1065189"/>
              <a:gd name="connsiteX3" fmla="*/ 1677464 w 1677464"/>
              <a:gd name="connsiteY3" fmla="*/ 106519 h 1065189"/>
              <a:gd name="connsiteX4" fmla="*/ 1677464 w 1677464"/>
              <a:gd name="connsiteY4" fmla="*/ 958670 h 1065189"/>
              <a:gd name="connsiteX5" fmla="*/ 1570945 w 1677464"/>
              <a:gd name="connsiteY5" fmla="*/ 1065189 h 1065189"/>
              <a:gd name="connsiteX6" fmla="*/ 106519 w 1677464"/>
              <a:gd name="connsiteY6" fmla="*/ 1065189 h 1065189"/>
              <a:gd name="connsiteX7" fmla="*/ 0 w 1677464"/>
              <a:gd name="connsiteY7" fmla="*/ 958670 h 1065189"/>
              <a:gd name="connsiteX8" fmla="*/ 0 w 1677464"/>
              <a:gd name="connsiteY8" fmla="*/ 106519 h 10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464" h="1065189">
                <a:moveTo>
                  <a:pt x="0" y="106519"/>
                </a:moveTo>
                <a:cubicBezTo>
                  <a:pt x="0" y="47690"/>
                  <a:pt x="47690" y="0"/>
                  <a:pt x="106519" y="0"/>
                </a:cubicBezTo>
                <a:lnTo>
                  <a:pt x="1570945" y="0"/>
                </a:lnTo>
                <a:cubicBezTo>
                  <a:pt x="1629774" y="0"/>
                  <a:pt x="1677464" y="47690"/>
                  <a:pt x="1677464" y="106519"/>
                </a:cubicBezTo>
                <a:lnTo>
                  <a:pt x="1677464" y="958670"/>
                </a:lnTo>
                <a:cubicBezTo>
                  <a:pt x="1677464" y="1017499"/>
                  <a:pt x="1629774" y="1065189"/>
                  <a:pt x="1570945" y="1065189"/>
                </a:cubicBezTo>
                <a:lnTo>
                  <a:pt x="106519" y="1065189"/>
                </a:lnTo>
                <a:cubicBezTo>
                  <a:pt x="47690" y="1065189"/>
                  <a:pt x="0" y="1017499"/>
                  <a:pt x="0" y="958670"/>
                </a:cubicBezTo>
                <a:lnTo>
                  <a:pt x="0" y="1065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968" tIns="95968" rIns="95968" bIns="9596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/>
              <a:t>Совет обучающихся </a:t>
            </a:r>
            <a:r>
              <a:rPr lang="ru-RU" sz="1400" kern="1200" dirty="0" smtClean="0"/>
              <a:t>(выборные кандидатуры учеников 8-11 классов)</a:t>
            </a:r>
            <a:endParaRPr lang="ru-RU" sz="1400" kern="12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126733" y="3827763"/>
            <a:ext cx="1677464" cy="52101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Полилиния 28"/>
          <p:cNvSpPr/>
          <p:nvPr/>
        </p:nvSpPr>
        <p:spPr>
          <a:xfrm>
            <a:off x="3207611" y="3911044"/>
            <a:ext cx="1677464" cy="521016"/>
          </a:xfrm>
          <a:custGeom>
            <a:avLst/>
            <a:gdLst>
              <a:gd name="connsiteX0" fmla="*/ 0 w 1677464"/>
              <a:gd name="connsiteY0" fmla="*/ 106519 h 1065189"/>
              <a:gd name="connsiteX1" fmla="*/ 106519 w 1677464"/>
              <a:gd name="connsiteY1" fmla="*/ 0 h 1065189"/>
              <a:gd name="connsiteX2" fmla="*/ 1570945 w 1677464"/>
              <a:gd name="connsiteY2" fmla="*/ 0 h 1065189"/>
              <a:gd name="connsiteX3" fmla="*/ 1677464 w 1677464"/>
              <a:gd name="connsiteY3" fmla="*/ 106519 h 1065189"/>
              <a:gd name="connsiteX4" fmla="*/ 1677464 w 1677464"/>
              <a:gd name="connsiteY4" fmla="*/ 958670 h 1065189"/>
              <a:gd name="connsiteX5" fmla="*/ 1570945 w 1677464"/>
              <a:gd name="connsiteY5" fmla="*/ 1065189 h 1065189"/>
              <a:gd name="connsiteX6" fmla="*/ 106519 w 1677464"/>
              <a:gd name="connsiteY6" fmla="*/ 1065189 h 1065189"/>
              <a:gd name="connsiteX7" fmla="*/ 0 w 1677464"/>
              <a:gd name="connsiteY7" fmla="*/ 958670 h 1065189"/>
              <a:gd name="connsiteX8" fmla="*/ 0 w 1677464"/>
              <a:gd name="connsiteY8" fmla="*/ 106519 h 10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464" h="1065189">
                <a:moveTo>
                  <a:pt x="0" y="106519"/>
                </a:moveTo>
                <a:cubicBezTo>
                  <a:pt x="0" y="47690"/>
                  <a:pt x="47690" y="0"/>
                  <a:pt x="106519" y="0"/>
                </a:cubicBezTo>
                <a:lnTo>
                  <a:pt x="1570945" y="0"/>
                </a:lnTo>
                <a:cubicBezTo>
                  <a:pt x="1629774" y="0"/>
                  <a:pt x="1677464" y="47690"/>
                  <a:pt x="1677464" y="106519"/>
                </a:cubicBezTo>
                <a:lnTo>
                  <a:pt x="1677464" y="958670"/>
                </a:lnTo>
                <a:cubicBezTo>
                  <a:pt x="1677464" y="1017499"/>
                  <a:pt x="1629774" y="1065189"/>
                  <a:pt x="1570945" y="1065189"/>
                </a:cubicBezTo>
                <a:lnTo>
                  <a:pt x="106519" y="1065189"/>
                </a:lnTo>
                <a:cubicBezTo>
                  <a:pt x="47690" y="1065189"/>
                  <a:pt x="0" y="1017499"/>
                  <a:pt x="0" y="958670"/>
                </a:cubicBezTo>
                <a:lnTo>
                  <a:pt x="0" y="1065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968" tIns="95968" rIns="95968" bIns="9596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/>
              <a:t>Социально-трудовой комитет</a:t>
            </a:r>
            <a:endParaRPr lang="ru-RU" sz="1400" kern="12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57363" y="3778011"/>
            <a:ext cx="1677464" cy="47624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Полилиния 33"/>
          <p:cNvSpPr/>
          <p:nvPr/>
        </p:nvSpPr>
        <p:spPr>
          <a:xfrm>
            <a:off x="238241" y="3861293"/>
            <a:ext cx="1677464" cy="476248"/>
          </a:xfrm>
          <a:custGeom>
            <a:avLst/>
            <a:gdLst>
              <a:gd name="connsiteX0" fmla="*/ 0 w 1677464"/>
              <a:gd name="connsiteY0" fmla="*/ 106519 h 1065189"/>
              <a:gd name="connsiteX1" fmla="*/ 106519 w 1677464"/>
              <a:gd name="connsiteY1" fmla="*/ 0 h 1065189"/>
              <a:gd name="connsiteX2" fmla="*/ 1570945 w 1677464"/>
              <a:gd name="connsiteY2" fmla="*/ 0 h 1065189"/>
              <a:gd name="connsiteX3" fmla="*/ 1677464 w 1677464"/>
              <a:gd name="connsiteY3" fmla="*/ 106519 h 1065189"/>
              <a:gd name="connsiteX4" fmla="*/ 1677464 w 1677464"/>
              <a:gd name="connsiteY4" fmla="*/ 958670 h 1065189"/>
              <a:gd name="connsiteX5" fmla="*/ 1570945 w 1677464"/>
              <a:gd name="connsiteY5" fmla="*/ 1065189 h 1065189"/>
              <a:gd name="connsiteX6" fmla="*/ 106519 w 1677464"/>
              <a:gd name="connsiteY6" fmla="*/ 1065189 h 1065189"/>
              <a:gd name="connsiteX7" fmla="*/ 0 w 1677464"/>
              <a:gd name="connsiteY7" fmla="*/ 958670 h 1065189"/>
              <a:gd name="connsiteX8" fmla="*/ 0 w 1677464"/>
              <a:gd name="connsiteY8" fmla="*/ 106519 h 10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464" h="1065189">
                <a:moveTo>
                  <a:pt x="0" y="106519"/>
                </a:moveTo>
                <a:cubicBezTo>
                  <a:pt x="0" y="47690"/>
                  <a:pt x="47690" y="0"/>
                  <a:pt x="106519" y="0"/>
                </a:cubicBezTo>
                <a:lnTo>
                  <a:pt x="1570945" y="0"/>
                </a:lnTo>
                <a:cubicBezTo>
                  <a:pt x="1629774" y="0"/>
                  <a:pt x="1677464" y="47690"/>
                  <a:pt x="1677464" y="106519"/>
                </a:cubicBezTo>
                <a:lnTo>
                  <a:pt x="1677464" y="958670"/>
                </a:lnTo>
                <a:cubicBezTo>
                  <a:pt x="1677464" y="1017499"/>
                  <a:pt x="1629774" y="1065189"/>
                  <a:pt x="1570945" y="1065189"/>
                </a:cubicBezTo>
                <a:lnTo>
                  <a:pt x="106519" y="1065189"/>
                </a:lnTo>
                <a:cubicBezTo>
                  <a:pt x="47690" y="1065189"/>
                  <a:pt x="0" y="1017499"/>
                  <a:pt x="0" y="958670"/>
                </a:cubicBezTo>
                <a:lnTo>
                  <a:pt x="0" y="1065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968" tIns="95968" rIns="95968" bIns="9596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/>
              <a:t>Комитет досуга и культуры</a:t>
            </a:r>
            <a:endParaRPr lang="ru-RU" sz="1400" kern="12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97456" y="4549476"/>
            <a:ext cx="1677464" cy="52101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Полилиния 35"/>
          <p:cNvSpPr/>
          <p:nvPr/>
        </p:nvSpPr>
        <p:spPr>
          <a:xfrm>
            <a:off x="778334" y="4632758"/>
            <a:ext cx="1677464" cy="521016"/>
          </a:xfrm>
          <a:custGeom>
            <a:avLst/>
            <a:gdLst>
              <a:gd name="connsiteX0" fmla="*/ 0 w 1677464"/>
              <a:gd name="connsiteY0" fmla="*/ 106519 h 1065189"/>
              <a:gd name="connsiteX1" fmla="*/ 106519 w 1677464"/>
              <a:gd name="connsiteY1" fmla="*/ 0 h 1065189"/>
              <a:gd name="connsiteX2" fmla="*/ 1570945 w 1677464"/>
              <a:gd name="connsiteY2" fmla="*/ 0 h 1065189"/>
              <a:gd name="connsiteX3" fmla="*/ 1677464 w 1677464"/>
              <a:gd name="connsiteY3" fmla="*/ 106519 h 1065189"/>
              <a:gd name="connsiteX4" fmla="*/ 1677464 w 1677464"/>
              <a:gd name="connsiteY4" fmla="*/ 958670 h 1065189"/>
              <a:gd name="connsiteX5" fmla="*/ 1570945 w 1677464"/>
              <a:gd name="connsiteY5" fmla="*/ 1065189 h 1065189"/>
              <a:gd name="connsiteX6" fmla="*/ 106519 w 1677464"/>
              <a:gd name="connsiteY6" fmla="*/ 1065189 h 1065189"/>
              <a:gd name="connsiteX7" fmla="*/ 0 w 1677464"/>
              <a:gd name="connsiteY7" fmla="*/ 958670 h 1065189"/>
              <a:gd name="connsiteX8" fmla="*/ 0 w 1677464"/>
              <a:gd name="connsiteY8" fmla="*/ 106519 h 10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464" h="1065189">
                <a:moveTo>
                  <a:pt x="0" y="106519"/>
                </a:moveTo>
                <a:cubicBezTo>
                  <a:pt x="0" y="47690"/>
                  <a:pt x="47690" y="0"/>
                  <a:pt x="106519" y="0"/>
                </a:cubicBezTo>
                <a:lnTo>
                  <a:pt x="1570945" y="0"/>
                </a:lnTo>
                <a:cubicBezTo>
                  <a:pt x="1629774" y="0"/>
                  <a:pt x="1677464" y="47690"/>
                  <a:pt x="1677464" y="106519"/>
                </a:cubicBezTo>
                <a:lnTo>
                  <a:pt x="1677464" y="958670"/>
                </a:lnTo>
                <a:cubicBezTo>
                  <a:pt x="1677464" y="1017499"/>
                  <a:pt x="1629774" y="1065189"/>
                  <a:pt x="1570945" y="1065189"/>
                </a:cubicBezTo>
                <a:lnTo>
                  <a:pt x="106519" y="1065189"/>
                </a:lnTo>
                <a:cubicBezTo>
                  <a:pt x="47690" y="1065189"/>
                  <a:pt x="0" y="1017499"/>
                  <a:pt x="0" y="958670"/>
                </a:cubicBezTo>
                <a:lnTo>
                  <a:pt x="0" y="1065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968" tIns="95968" rIns="95968" bIns="9596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/>
              <a:t>Комитет спорта и здоровья</a:t>
            </a:r>
            <a:endParaRPr lang="ru-RU" sz="1400" kern="1200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735840" y="5321427"/>
            <a:ext cx="1677464" cy="67632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Полилиния 37"/>
          <p:cNvSpPr/>
          <p:nvPr/>
        </p:nvSpPr>
        <p:spPr>
          <a:xfrm>
            <a:off x="1816718" y="5404709"/>
            <a:ext cx="1677464" cy="676323"/>
          </a:xfrm>
          <a:custGeom>
            <a:avLst/>
            <a:gdLst>
              <a:gd name="connsiteX0" fmla="*/ 0 w 1677464"/>
              <a:gd name="connsiteY0" fmla="*/ 106519 h 1065189"/>
              <a:gd name="connsiteX1" fmla="*/ 106519 w 1677464"/>
              <a:gd name="connsiteY1" fmla="*/ 0 h 1065189"/>
              <a:gd name="connsiteX2" fmla="*/ 1570945 w 1677464"/>
              <a:gd name="connsiteY2" fmla="*/ 0 h 1065189"/>
              <a:gd name="connsiteX3" fmla="*/ 1677464 w 1677464"/>
              <a:gd name="connsiteY3" fmla="*/ 106519 h 1065189"/>
              <a:gd name="connsiteX4" fmla="*/ 1677464 w 1677464"/>
              <a:gd name="connsiteY4" fmla="*/ 958670 h 1065189"/>
              <a:gd name="connsiteX5" fmla="*/ 1570945 w 1677464"/>
              <a:gd name="connsiteY5" fmla="*/ 1065189 h 1065189"/>
              <a:gd name="connsiteX6" fmla="*/ 106519 w 1677464"/>
              <a:gd name="connsiteY6" fmla="*/ 1065189 h 1065189"/>
              <a:gd name="connsiteX7" fmla="*/ 0 w 1677464"/>
              <a:gd name="connsiteY7" fmla="*/ 958670 h 1065189"/>
              <a:gd name="connsiteX8" fmla="*/ 0 w 1677464"/>
              <a:gd name="connsiteY8" fmla="*/ 106519 h 10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464" h="1065189">
                <a:moveTo>
                  <a:pt x="0" y="106519"/>
                </a:moveTo>
                <a:cubicBezTo>
                  <a:pt x="0" y="47690"/>
                  <a:pt x="47690" y="0"/>
                  <a:pt x="106519" y="0"/>
                </a:cubicBezTo>
                <a:lnTo>
                  <a:pt x="1570945" y="0"/>
                </a:lnTo>
                <a:cubicBezTo>
                  <a:pt x="1629774" y="0"/>
                  <a:pt x="1677464" y="47690"/>
                  <a:pt x="1677464" y="106519"/>
                </a:cubicBezTo>
                <a:lnTo>
                  <a:pt x="1677464" y="958670"/>
                </a:lnTo>
                <a:cubicBezTo>
                  <a:pt x="1677464" y="1017499"/>
                  <a:pt x="1629774" y="1065189"/>
                  <a:pt x="1570945" y="1065189"/>
                </a:cubicBezTo>
                <a:lnTo>
                  <a:pt x="106519" y="1065189"/>
                </a:lnTo>
                <a:cubicBezTo>
                  <a:pt x="47690" y="1065189"/>
                  <a:pt x="0" y="1017499"/>
                  <a:pt x="0" y="958670"/>
                </a:cubicBezTo>
                <a:lnTo>
                  <a:pt x="0" y="1065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968" tIns="95968" rIns="95968" bIns="9596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/>
              <a:t>Комитет информации и печати</a:t>
            </a:r>
            <a:endParaRPr lang="ru-RU" sz="1400" kern="12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85152" y="4658121"/>
            <a:ext cx="1677464" cy="462874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Полилиния 39"/>
          <p:cNvSpPr/>
          <p:nvPr/>
        </p:nvSpPr>
        <p:spPr>
          <a:xfrm>
            <a:off x="3466030" y="4741402"/>
            <a:ext cx="1677464" cy="462874"/>
          </a:xfrm>
          <a:custGeom>
            <a:avLst/>
            <a:gdLst>
              <a:gd name="connsiteX0" fmla="*/ 0 w 1677464"/>
              <a:gd name="connsiteY0" fmla="*/ 106519 h 1065189"/>
              <a:gd name="connsiteX1" fmla="*/ 106519 w 1677464"/>
              <a:gd name="connsiteY1" fmla="*/ 0 h 1065189"/>
              <a:gd name="connsiteX2" fmla="*/ 1570945 w 1677464"/>
              <a:gd name="connsiteY2" fmla="*/ 0 h 1065189"/>
              <a:gd name="connsiteX3" fmla="*/ 1677464 w 1677464"/>
              <a:gd name="connsiteY3" fmla="*/ 106519 h 1065189"/>
              <a:gd name="connsiteX4" fmla="*/ 1677464 w 1677464"/>
              <a:gd name="connsiteY4" fmla="*/ 958670 h 1065189"/>
              <a:gd name="connsiteX5" fmla="*/ 1570945 w 1677464"/>
              <a:gd name="connsiteY5" fmla="*/ 1065189 h 1065189"/>
              <a:gd name="connsiteX6" fmla="*/ 106519 w 1677464"/>
              <a:gd name="connsiteY6" fmla="*/ 1065189 h 1065189"/>
              <a:gd name="connsiteX7" fmla="*/ 0 w 1677464"/>
              <a:gd name="connsiteY7" fmla="*/ 958670 h 1065189"/>
              <a:gd name="connsiteX8" fmla="*/ 0 w 1677464"/>
              <a:gd name="connsiteY8" fmla="*/ 106519 h 10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464" h="1065189">
                <a:moveTo>
                  <a:pt x="0" y="106519"/>
                </a:moveTo>
                <a:cubicBezTo>
                  <a:pt x="0" y="47690"/>
                  <a:pt x="47690" y="0"/>
                  <a:pt x="106519" y="0"/>
                </a:cubicBezTo>
                <a:lnTo>
                  <a:pt x="1570945" y="0"/>
                </a:lnTo>
                <a:cubicBezTo>
                  <a:pt x="1629774" y="0"/>
                  <a:pt x="1677464" y="47690"/>
                  <a:pt x="1677464" y="106519"/>
                </a:cubicBezTo>
                <a:lnTo>
                  <a:pt x="1677464" y="958670"/>
                </a:lnTo>
                <a:cubicBezTo>
                  <a:pt x="1677464" y="1017499"/>
                  <a:pt x="1629774" y="1065189"/>
                  <a:pt x="1570945" y="1065189"/>
                </a:cubicBezTo>
                <a:lnTo>
                  <a:pt x="106519" y="1065189"/>
                </a:lnTo>
                <a:cubicBezTo>
                  <a:pt x="47690" y="1065189"/>
                  <a:pt x="0" y="1017499"/>
                  <a:pt x="0" y="958670"/>
                </a:cubicBezTo>
                <a:lnTo>
                  <a:pt x="0" y="1065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968" tIns="95968" rIns="95968" bIns="9596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/>
              <a:t>Комитет права</a:t>
            </a:r>
            <a:endParaRPr lang="ru-RU" sz="1400" kern="12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531114" y="1815922"/>
            <a:ext cx="1677464" cy="472839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Полилиния 41"/>
          <p:cNvSpPr/>
          <p:nvPr/>
        </p:nvSpPr>
        <p:spPr>
          <a:xfrm>
            <a:off x="2717499" y="1992988"/>
            <a:ext cx="1677464" cy="472839"/>
          </a:xfrm>
          <a:custGeom>
            <a:avLst/>
            <a:gdLst>
              <a:gd name="connsiteX0" fmla="*/ 0 w 1677464"/>
              <a:gd name="connsiteY0" fmla="*/ 106519 h 1065189"/>
              <a:gd name="connsiteX1" fmla="*/ 106519 w 1677464"/>
              <a:gd name="connsiteY1" fmla="*/ 0 h 1065189"/>
              <a:gd name="connsiteX2" fmla="*/ 1570945 w 1677464"/>
              <a:gd name="connsiteY2" fmla="*/ 0 h 1065189"/>
              <a:gd name="connsiteX3" fmla="*/ 1677464 w 1677464"/>
              <a:gd name="connsiteY3" fmla="*/ 106519 h 1065189"/>
              <a:gd name="connsiteX4" fmla="*/ 1677464 w 1677464"/>
              <a:gd name="connsiteY4" fmla="*/ 958670 h 1065189"/>
              <a:gd name="connsiteX5" fmla="*/ 1570945 w 1677464"/>
              <a:gd name="connsiteY5" fmla="*/ 1065189 h 1065189"/>
              <a:gd name="connsiteX6" fmla="*/ 106519 w 1677464"/>
              <a:gd name="connsiteY6" fmla="*/ 1065189 h 1065189"/>
              <a:gd name="connsiteX7" fmla="*/ 0 w 1677464"/>
              <a:gd name="connsiteY7" fmla="*/ 958670 h 1065189"/>
              <a:gd name="connsiteX8" fmla="*/ 0 w 1677464"/>
              <a:gd name="connsiteY8" fmla="*/ 106519 h 10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464" h="1065189">
                <a:moveTo>
                  <a:pt x="0" y="106519"/>
                </a:moveTo>
                <a:cubicBezTo>
                  <a:pt x="0" y="47690"/>
                  <a:pt x="47690" y="0"/>
                  <a:pt x="106519" y="0"/>
                </a:cubicBezTo>
                <a:lnTo>
                  <a:pt x="1570945" y="0"/>
                </a:lnTo>
                <a:cubicBezTo>
                  <a:pt x="1629774" y="0"/>
                  <a:pt x="1677464" y="47690"/>
                  <a:pt x="1677464" y="106519"/>
                </a:cubicBezTo>
                <a:lnTo>
                  <a:pt x="1677464" y="958670"/>
                </a:lnTo>
                <a:cubicBezTo>
                  <a:pt x="1677464" y="1017499"/>
                  <a:pt x="1629774" y="1065189"/>
                  <a:pt x="1570945" y="1065189"/>
                </a:cubicBezTo>
                <a:lnTo>
                  <a:pt x="106519" y="1065189"/>
                </a:lnTo>
                <a:cubicBezTo>
                  <a:pt x="47690" y="1065189"/>
                  <a:pt x="0" y="1017499"/>
                  <a:pt x="0" y="958670"/>
                </a:cubicBezTo>
                <a:lnTo>
                  <a:pt x="0" y="1065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968" tIns="95968" rIns="95968" bIns="9596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/>
              <a:t>Классное собрание</a:t>
            </a:r>
            <a:endParaRPr lang="ru-RU" sz="1400" kern="12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9883738" y="60090"/>
            <a:ext cx="1980016" cy="907009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Полилиния 43"/>
          <p:cNvSpPr/>
          <p:nvPr/>
        </p:nvSpPr>
        <p:spPr>
          <a:xfrm>
            <a:off x="10011508" y="178541"/>
            <a:ext cx="1978360" cy="907009"/>
          </a:xfrm>
          <a:custGeom>
            <a:avLst/>
            <a:gdLst>
              <a:gd name="connsiteX0" fmla="*/ 0 w 1677464"/>
              <a:gd name="connsiteY0" fmla="*/ 106519 h 1065189"/>
              <a:gd name="connsiteX1" fmla="*/ 106519 w 1677464"/>
              <a:gd name="connsiteY1" fmla="*/ 0 h 1065189"/>
              <a:gd name="connsiteX2" fmla="*/ 1570945 w 1677464"/>
              <a:gd name="connsiteY2" fmla="*/ 0 h 1065189"/>
              <a:gd name="connsiteX3" fmla="*/ 1677464 w 1677464"/>
              <a:gd name="connsiteY3" fmla="*/ 106519 h 1065189"/>
              <a:gd name="connsiteX4" fmla="*/ 1677464 w 1677464"/>
              <a:gd name="connsiteY4" fmla="*/ 958670 h 1065189"/>
              <a:gd name="connsiteX5" fmla="*/ 1570945 w 1677464"/>
              <a:gd name="connsiteY5" fmla="*/ 1065189 h 1065189"/>
              <a:gd name="connsiteX6" fmla="*/ 106519 w 1677464"/>
              <a:gd name="connsiteY6" fmla="*/ 1065189 h 1065189"/>
              <a:gd name="connsiteX7" fmla="*/ 0 w 1677464"/>
              <a:gd name="connsiteY7" fmla="*/ 958670 h 1065189"/>
              <a:gd name="connsiteX8" fmla="*/ 0 w 1677464"/>
              <a:gd name="connsiteY8" fmla="*/ 106519 h 10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464" h="1065189">
                <a:moveTo>
                  <a:pt x="0" y="106519"/>
                </a:moveTo>
                <a:cubicBezTo>
                  <a:pt x="0" y="47690"/>
                  <a:pt x="47690" y="0"/>
                  <a:pt x="106519" y="0"/>
                </a:cubicBezTo>
                <a:lnTo>
                  <a:pt x="1570945" y="0"/>
                </a:lnTo>
                <a:cubicBezTo>
                  <a:pt x="1629774" y="0"/>
                  <a:pt x="1677464" y="47690"/>
                  <a:pt x="1677464" y="106519"/>
                </a:cubicBezTo>
                <a:lnTo>
                  <a:pt x="1677464" y="958670"/>
                </a:lnTo>
                <a:cubicBezTo>
                  <a:pt x="1677464" y="1017499"/>
                  <a:pt x="1629774" y="1065189"/>
                  <a:pt x="1570945" y="1065189"/>
                </a:cubicBezTo>
                <a:lnTo>
                  <a:pt x="106519" y="1065189"/>
                </a:lnTo>
                <a:cubicBezTo>
                  <a:pt x="47690" y="1065189"/>
                  <a:pt x="0" y="1017499"/>
                  <a:pt x="0" y="958670"/>
                </a:cubicBezTo>
                <a:lnTo>
                  <a:pt x="0" y="1065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968" tIns="95968" rIns="95968" bIns="9596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/>
              <a:t>Заместитель директора по ВР, старшая вожатая, педагог-организатор</a:t>
            </a:r>
            <a:endParaRPr lang="ru-RU" sz="1400" b="1" kern="12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9910579" y="1243908"/>
            <a:ext cx="1980016" cy="70966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Полилиния 45"/>
          <p:cNvSpPr/>
          <p:nvPr/>
        </p:nvSpPr>
        <p:spPr>
          <a:xfrm>
            <a:off x="10037770" y="1392753"/>
            <a:ext cx="1978360" cy="709661"/>
          </a:xfrm>
          <a:custGeom>
            <a:avLst/>
            <a:gdLst>
              <a:gd name="connsiteX0" fmla="*/ 0 w 1677464"/>
              <a:gd name="connsiteY0" fmla="*/ 106519 h 1065189"/>
              <a:gd name="connsiteX1" fmla="*/ 106519 w 1677464"/>
              <a:gd name="connsiteY1" fmla="*/ 0 h 1065189"/>
              <a:gd name="connsiteX2" fmla="*/ 1570945 w 1677464"/>
              <a:gd name="connsiteY2" fmla="*/ 0 h 1065189"/>
              <a:gd name="connsiteX3" fmla="*/ 1677464 w 1677464"/>
              <a:gd name="connsiteY3" fmla="*/ 106519 h 1065189"/>
              <a:gd name="connsiteX4" fmla="*/ 1677464 w 1677464"/>
              <a:gd name="connsiteY4" fmla="*/ 958670 h 1065189"/>
              <a:gd name="connsiteX5" fmla="*/ 1570945 w 1677464"/>
              <a:gd name="connsiteY5" fmla="*/ 1065189 h 1065189"/>
              <a:gd name="connsiteX6" fmla="*/ 106519 w 1677464"/>
              <a:gd name="connsiteY6" fmla="*/ 1065189 h 1065189"/>
              <a:gd name="connsiteX7" fmla="*/ 0 w 1677464"/>
              <a:gd name="connsiteY7" fmla="*/ 958670 h 1065189"/>
              <a:gd name="connsiteX8" fmla="*/ 0 w 1677464"/>
              <a:gd name="connsiteY8" fmla="*/ 106519 h 10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464" h="1065189">
                <a:moveTo>
                  <a:pt x="0" y="106519"/>
                </a:moveTo>
                <a:cubicBezTo>
                  <a:pt x="0" y="47690"/>
                  <a:pt x="47690" y="0"/>
                  <a:pt x="106519" y="0"/>
                </a:cubicBezTo>
                <a:lnTo>
                  <a:pt x="1570945" y="0"/>
                </a:lnTo>
                <a:cubicBezTo>
                  <a:pt x="1629774" y="0"/>
                  <a:pt x="1677464" y="47690"/>
                  <a:pt x="1677464" y="106519"/>
                </a:cubicBezTo>
                <a:lnTo>
                  <a:pt x="1677464" y="958670"/>
                </a:lnTo>
                <a:cubicBezTo>
                  <a:pt x="1677464" y="1017499"/>
                  <a:pt x="1629774" y="1065189"/>
                  <a:pt x="1570945" y="1065189"/>
                </a:cubicBezTo>
                <a:lnTo>
                  <a:pt x="106519" y="1065189"/>
                </a:lnTo>
                <a:cubicBezTo>
                  <a:pt x="47690" y="1065189"/>
                  <a:pt x="0" y="1017499"/>
                  <a:pt x="0" y="958670"/>
                </a:cubicBezTo>
                <a:lnTo>
                  <a:pt x="0" y="1065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968" tIns="95968" rIns="95968" bIns="9596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/>
              <a:t>Классные руководители</a:t>
            </a:r>
            <a:endParaRPr lang="ru-RU" sz="1400" kern="12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9915508" y="2326416"/>
            <a:ext cx="1980016" cy="61398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Полилиния 47"/>
          <p:cNvSpPr/>
          <p:nvPr/>
        </p:nvSpPr>
        <p:spPr>
          <a:xfrm>
            <a:off x="10026047" y="2457466"/>
            <a:ext cx="1978360" cy="613986"/>
          </a:xfrm>
          <a:custGeom>
            <a:avLst/>
            <a:gdLst>
              <a:gd name="connsiteX0" fmla="*/ 0 w 1677464"/>
              <a:gd name="connsiteY0" fmla="*/ 106519 h 1065189"/>
              <a:gd name="connsiteX1" fmla="*/ 106519 w 1677464"/>
              <a:gd name="connsiteY1" fmla="*/ 0 h 1065189"/>
              <a:gd name="connsiteX2" fmla="*/ 1570945 w 1677464"/>
              <a:gd name="connsiteY2" fmla="*/ 0 h 1065189"/>
              <a:gd name="connsiteX3" fmla="*/ 1677464 w 1677464"/>
              <a:gd name="connsiteY3" fmla="*/ 106519 h 1065189"/>
              <a:gd name="connsiteX4" fmla="*/ 1677464 w 1677464"/>
              <a:gd name="connsiteY4" fmla="*/ 958670 h 1065189"/>
              <a:gd name="connsiteX5" fmla="*/ 1570945 w 1677464"/>
              <a:gd name="connsiteY5" fmla="*/ 1065189 h 1065189"/>
              <a:gd name="connsiteX6" fmla="*/ 106519 w 1677464"/>
              <a:gd name="connsiteY6" fmla="*/ 1065189 h 1065189"/>
              <a:gd name="connsiteX7" fmla="*/ 0 w 1677464"/>
              <a:gd name="connsiteY7" fmla="*/ 958670 h 1065189"/>
              <a:gd name="connsiteX8" fmla="*/ 0 w 1677464"/>
              <a:gd name="connsiteY8" fmla="*/ 106519 h 10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464" h="1065189">
                <a:moveTo>
                  <a:pt x="0" y="106519"/>
                </a:moveTo>
                <a:cubicBezTo>
                  <a:pt x="0" y="47690"/>
                  <a:pt x="47690" y="0"/>
                  <a:pt x="106519" y="0"/>
                </a:cubicBezTo>
                <a:lnTo>
                  <a:pt x="1570945" y="0"/>
                </a:lnTo>
                <a:cubicBezTo>
                  <a:pt x="1629774" y="0"/>
                  <a:pt x="1677464" y="47690"/>
                  <a:pt x="1677464" y="106519"/>
                </a:cubicBezTo>
                <a:lnTo>
                  <a:pt x="1677464" y="958670"/>
                </a:lnTo>
                <a:cubicBezTo>
                  <a:pt x="1677464" y="1017499"/>
                  <a:pt x="1629774" y="1065189"/>
                  <a:pt x="1570945" y="1065189"/>
                </a:cubicBezTo>
                <a:lnTo>
                  <a:pt x="106519" y="1065189"/>
                </a:lnTo>
                <a:cubicBezTo>
                  <a:pt x="47690" y="1065189"/>
                  <a:pt x="0" y="1017499"/>
                  <a:pt x="0" y="958670"/>
                </a:cubicBezTo>
                <a:lnTo>
                  <a:pt x="0" y="1065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968" tIns="95968" rIns="95968" bIns="9596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/>
              <a:t>Педагогический совет</a:t>
            </a:r>
            <a:endParaRPr lang="ru-RU" sz="1400" kern="1200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915508" y="3294306"/>
            <a:ext cx="1980016" cy="6050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0" name="Полилиния 49"/>
          <p:cNvSpPr/>
          <p:nvPr/>
        </p:nvSpPr>
        <p:spPr>
          <a:xfrm>
            <a:off x="10043278" y="3412757"/>
            <a:ext cx="1978360" cy="605085"/>
          </a:xfrm>
          <a:custGeom>
            <a:avLst/>
            <a:gdLst>
              <a:gd name="connsiteX0" fmla="*/ 0 w 1677464"/>
              <a:gd name="connsiteY0" fmla="*/ 106519 h 1065189"/>
              <a:gd name="connsiteX1" fmla="*/ 106519 w 1677464"/>
              <a:gd name="connsiteY1" fmla="*/ 0 h 1065189"/>
              <a:gd name="connsiteX2" fmla="*/ 1570945 w 1677464"/>
              <a:gd name="connsiteY2" fmla="*/ 0 h 1065189"/>
              <a:gd name="connsiteX3" fmla="*/ 1677464 w 1677464"/>
              <a:gd name="connsiteY3" fmla="*/ 106519 h 1065189"/>
              <a:gd name="connsiteX4" fmla="*/ 1677464 w 1677464"/>
              <a:gd name="connsiteY4" fmla="*/ 958670 h 1065189"/>
              <a:gd name="connsiteX5" fmla="*/ 1570945 w 1677464"/>
              <a:gd name="connsiteY5" fmla="*/ 1065189 h 1065189"/>
              <a:gd name="connsiteX6" fmla="*/ 106519 w 1677464"/>
              <a:gd name="connsiteY6" fmla="*/ 1065189 h 1065189"/>
              <a:gd name="connsiteX7" fmla="*/ 0 w 1677464"/>
              <a:gd name="connsiteY7" fmla="*/ 958670 h 1065189"/>
              <a:gd name="connsiteX8" fmla="*/ 0 w 1677464"/>
              <a:gd name="connsiteY8" fmla="*/ 106519 h 10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464" h="1065189">
                <a:moveTo>
                  <a:pt x="0" y="106519"/>
                </a:moveTo>
                <a:cubicBezTo>
                  <a:pt x="0" y="47690"/>
                  <a:pt x="47690" y="0"/>
                  <a:pt x="106519" y="0"/>
                </a:cubicBezTo>
                <a:lnTo>
                  <a:pt x="1570945" y="0"/>
                </a:lnTo>
                <a:cubicBezTo>
                  <a:pt x="1629774" y="0"/>
                  <a:pt x="1677464" y="47690"/>
                  <a:pt x="1677464" y="106519"/>
                </a:cubicBezTo>
                <a:lnTo>
                  <a:pt x="1677464" y="958670"/>
                </a:lnTo>
                <a:cubicBezTo>
                  <a:pt x="1677464" y="1017499"/>
                  <a:pt x="1629774" y="1065189"/>
                  <a:pt x="1570945" y="1065189"/>
                </a:cubicBezTo>
                <a:lnTo>
                  <a:pt x="106519" y="1065189"/>
                </a:lnTo>
                <a:cubicBezTo>
                  <a:pt x="47690" y="1065189"/>
                  <a:pt x="0" y="1017499"/>
                  <a:pt x="0" y="958670"/>
                </a:cubicBezTo>
                <a:lnTo>
                  <a:pt x="0" y="1065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968" tIns="95968" rIns="95968" bIns="9596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/>
              <a:t>Наблюдательный совет</a:t>
            </a:r>
            <a:endParaRPr lang="ru-RU" sz="1400" kern="1200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9927231" y="4259539"/>
            <a:ext cx="1980016" cy="59174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2" name="Полилиния 51"/>
          <p:cNvSpPr/>
          <p:nvPr/>
        </p:nvSpPr>
        <p:spPr>
          <a:xfrm>
            <a:off x="10055001" y="4377990"/>
            <a:ext cx="1978360" cy="591748"/>
          </a:xfrm>
          <a:custGeom>
            <a:avLst/>
            <a:gdLst>
              <a:gd name="connsiteX0" fmla="*/ 0 w 1677464"/>
              <a:gd name="connsiteY0" fmla="*/ 106519 h 1065189"/>
              <a:gd name="connsiteX1" fmla="*/ 106519 w 1677464"/>
              <a:gd name="connsiteY1" fmla="*/ 0 h 1065189"/>
              <a:gd name="connsiteX2" fmla="*/ 1570945 w 1677464"/>
              <a:gd name="connsiteY2" fmla="*/ 0 h 1065189"/>
              <a:gd name="connsiteX3" fmla="*/ 1677464 w 1677464"/>
              <a:gd name="connsiteY3" fmla="*/ 106519 h 1065189"/>
              <a:gd name="connsiteX4" fmla="*/ 1677464 w 1677464"/>
              <a:gd name="connsiteY4" fmla="*/ 958670 h 1065189"/>
              <a:gd name="connsiteX5" fmla="*/ 1570945 w 1677464"/>
              <a:gd name="connsiteY5" fmla="*/ 1065189 h 1065189"/>
              <a:gd name="connsiteX6" fmla="*/ 106519 w 1677464"/>
              <a:gd name="connsiteY6" fmla="*/ 1065189 h 1065189"/>
              <a:gd name="connsiteX7" fmla="*/ 0 w 1677464"/>
              <a:gd name="connsiteY7" fmla="*/ 958670 h 1065189"/>
              <a:gd name="connsiteX8" fmla="*/ 0 w 1677464"/>
              <a:gd name="connsiteY8" fmla="*/ 106519 h 10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464" h="1065189">
                <a:moveTo>
                  <a:pt x="0" y="106519"/>
                </a:moveTo>
                <a:cubicBezTo>
                  <a:pt x="0" y="47690"/>
                  <a:pt x="47690" y="0"/>
                  <a:pt x="106519" y="0"/>
                </a:cubicBezTo>
                <a:lnTo>
                  <a:pt x="1570945" y="0"/>
                </a:lnTo>
                <a:cubicBezTo>
                  <a:pt x="1629774" y="0"/>
                  <a:pt x="1677464" y="47690"/>
                  <a:pt x="1677464" y="106519"/>
                </a:cubicBezTo>
                <a:lnTo>
                  <a:pt x="1677464" y="958670"/>
                </a:lnTo>
                <a:cubicBezTo>
                  <a:pt x="1677464" y="1017499"/>
                  <a:pt x="1629774" y="1065189"/>
                  <a:pt x="1570945" y="1065189"/>
                </a:cubicBezTo>
                <a:lnTo>
                  <a:pt x="106519" y="1065189"/>
                </a:lnTo>
                <a:cubicBezTo>
                  <a:pt x="47690" y="1065189"/>
                  <a:pt x="0" y="1017499"/>
                  <a:pt x="0" y="958670"/>
                </a:cubicBezTo>
                <a:lnTo>
                  <a:pt x="0" y="1065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968" tIns="95968" rIns="95968" bIns="9596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/>
              <a:t>Совет родителей</a:t>
            </a:r>
            <a:endParaRPr lang="ru-RU" sz="1400" kern="1200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869757" y="4497773"/>
            <a:ext cx="1677464" cy="52101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Полилиния 54"/>
          <p:cNvSpPr/>
          <p:nvPr/>
        </p:nvSpPr>
        <p:spPr>
          <a:xfrm>
            <a:off x="7950635" y="4569331"/>
            <a:ext cx="1677464" cy="521016"/>
          </a:xfrm>
          <a:custGeom>
            <a:avLst/>
            <a:gdLst>
              <a:gd name="connsiteX0" fmla="*/ 0 w 1677464"/>
              <a:gd name="connsiteY0" fmla="*/ 106519 h 1065189"/>
              <a:gd name="connsiteX1" fmla="*/ 106519 w 1677464"/>
              <a:gd name="connsiteY1" fmla="*/ 0 h 1065189"/>
              <a:gd name="connsiteX2" fmla="*/ 1570945 w 1677464"/>
              <a:gd name="connsiteY2" fmla="*/ 0 h 1065189"/>
              <a:gd name="connsiteX3" fmla="*/ 1677464 w 1677464"/>
              <a:gd name="connsiteY3" fmla="*/ 106519 h 1065189"/>
              <a:gd name="connsiteX4" fmla="*/ 1677464 w 1677464"/>
              <a:gd name="connsiteY4" fmla="*/ 958670 h 1065189"/>
              <a:gd name="connsiteX5" fmla="*/ 1570945 w 1677464"/>
              <a:gd name="connsiteY5" fmla="*/ 1065189 h 1065189"/>
              <a:gd name="connsiteX6" fmla="*/ 106519 w 1677464"/>
              <a:gd name="connsiteY6" fmla="*/ 1065189 h 1065189"/>
              <a:gd name="connsiteX7" fmla="*/ 0 w 1677464"/>
              <a:gd name="connsiteY7" fmla="*/ 958670 h 1065189"/>
              <a:gd name="connsiteX8" fmla="*/ 0 w 1677464"/>
              <a:gd name="connsiteY8" fmla="*/ 106519 h 10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464" h="1065189">
                <a:moveTo>
                  <a:pt x="0" y="106519"/>
                </a:moveTo>
                <a:cubicBezTo>
                  <a:pt x="0" y="47690"/>
                  <a:pt x="47690" y="0"/>
                  <a:pt x="106519" y="0"/>
                </a:cubicBezTo>
                <a:lnTo>
                  <a:pt x="1570945" y="0"/>
                </a:lnTo>
                <a:cubicBezTo>
                  <a:pt x="1629774" y="0"/>
                  <a:pt x="1677464" y="47690"/>
                  <a:pt x="1677464" y="106519"/>
                </a:cubicBezTo>
                <a:lnTo>
                  <a:pt x="1677464" y="958670"/>
                </a:lnTo>
                <a:cubicBezTo>
                  <a:pt x="1677464" y="1017499"/>
                  <a:pt x="1629774" y="1065189"/>
                  <a:pt x="1570945" y="1065189"/>
                </a:cubicBezTo>
                <a:lnTo>
                  <a:pt x="106519" y="1065189"/>
                </a:lnTo>
                <a:cubicBezTo>
                  <a:pt x="47690" y="1065189"/>
                  <a:pt x="0" y="1017499"/>
                  <a:pt x="0" y="958670"/>
                </a:cubicBezTo>
                <a:lnTo>
                  <a:pt x="0" y="1065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968" tIns="95968" rIns="95968" bIns="9596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/>
              <a:t>Социально-трудовой комитет</a:t>
            </a:r>
            <a:endParaRPr lang="ru-RU" sz="1400" kern="1200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7822548" y="3107763"/>
            <a:ext cx="1677464" cy="47624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7" name="Полилиния 56"/>
          <p:cNvSpPr/>
          <p:nvPr/>
        </p:nvSpPr>
        <p:spPr>
          <a:xfrm>
            <a:off x="7915149" y="3191045"/>
            <a:ext cx="1677464" cy="476248"/>
          </a:xfrm>
          <a:custGeom>
            <a:avLst/>
            <a:gdLst>
              <a:gd name="connsiteX0" fmla="*/ 0 w 1677464"/>
              <a:gd name="connsiteY0" fmla="*/ 106519 h 1065189"/>
              <a:gd name="connsiteX1" fmla="*/ 106519 w 1677464"/>
              <a:gd name="connsiteY1" fmla="*/ 0 h 1065189"/>
              <a:gd name="connsiteX2" fmla="*/ 1570945 w 1677464"/>
              <a:gd name="connsiteY2" fmla="*/ 0 h 1065189"/>
              <a:gd name="connsiteX3" fmla="*/ 1677464 w 1677464"/>
              <a:gd name="connsiteY3" fmla="*/ 106519 h 1065189"/>
              <a:gd name="connsiteX4" fmla="*/ 1677464 w 1677464"/>
              <a:gd name="connsiteY4" fmla="*/ 958670 h 1065189"/>
              <a:gd name="connsiteX5" fmla="*/ 1570945 w 1677464"/>
              <a:gd name="connsiteY5" fmla="*/ 1065189 h 1065189"/>
              <a:gd name="connsiteX6" fmla="*/ 106519 w 1677464"/>
              <a:gd name="connsiteY6" fmla="*/ 1065189 h 1065189"/>
              <a:gd name="connsiteX7" fmla="*/ 0 w 1677464"/>
              <a:gd name="connsiteY7" fmla="*/ 958670 h 1065189"/>
              <a:gd name="connsiteX8" fmla="*/ 0 w 1677464"/>
              <a:gd name="connsiteY8" fmla="*/ 106519 h 10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464" h="1065189">
                <a:moveTo>
                  <a:pt x="0" y="106519"/>
                </a:moveTo>
                <a:cubicBezTo>
                  <a:pt x="0" y="47690"/>
                  <a:pt x="47690" y="0"/>
                  <a:pt x="106519" y="0"/>
                </a:cubicBezTo>
                <a:lnTo>
                  <a:pt x="1570945" y="0"/>
                </a:lnTo>
                <a:cubicBezTo>
                  <a:pt x="1629774" y="0"/>
                  <a:pt x="1677464" y="47690"/>
                  <a:pt x="1677464" y="106519"/>
                </a:cubicBezTo>
                <a:lnTo>
                  <a:pt x="1677464" y="958670"/>
                </a:lnTo>
                <a:cubicBezTo>
                  <a:pt x="1677464" y="1017499"/>
                  <a:pt x="1629774" y="1065189"/>
                  <a:pt x="1570945" y="1065189"/>
                </a:cubicBezTo>
                <a:lnTo>
                  <a:pt x="106519" y="1065189"/>
                </a:lnTo>
                <a:cubicBezTo>
                  <a:pt x="47690" y="1065189"/>
                  <a:pt x="0" y="1017499"/>
                  <a:pt x="0" y="958670"/>
                </a:cubicBezTo>
                <a:lnTo>
                  <a:pt x="0" y="1065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968" tIns="95968" rIns="95968" bIns="9596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/>
              <a:t>Комитет досуга и культуры</a:t>
            </a:r>
            <a:endParaRPr lang="ru-RU" sz="1400" kern="1200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7834271" y="3782418"/>
            <a:ext cx="1677464" cy="52101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9" name="Полилиния 58"/>
          <p:cNvSpPr/>
          <p:nvPr/>
        </p:nvSpPr>
        <p:spPr>
          <a:xfrm>
            <a:off x="7915149" y="3865700"/>
            <a:ext cx="1677464" cy="521016"/>
          </a:xfrm>
          <a:custGeom>
            <a:avLst/>
            <a:gdLst>
              <a:gd name="connsiteX0" fmla="*/ 0 w 1677464"/>
              <a:gd name="connsiteY0" fmla="*/ 106519 h 1065189"/>
              <a:gd name="connsiteX1" fmla="*/ 106519 w 1677464"/>
              <a:gd name="connsiteY1" fmla="*/ 0 h 1065189"/>
              <a:gd name="connsiteX2" fmla="*/ 1570945 w 1677464"/>
              <a:gd name="connsiteY2" fmla="*/ 0 h 1065189"/>
              <a:gd name="connsiteX3" fmla="*/ 1677464 w 1677464"/>
              <a:gd name="connsiteY3" fmla="*/ 106519 h 1065189"/>
              <a:gd name="connsiteX4" fmla="*/ 1677464 w 1677464"/>
              <a:gd name="connsiteY4" fmla="*/ 958670 h 1065189"/>
              <a:gd name="connsiteX5" fmla="*/ 1570945 w 1677464"/>
              <a:gd name="connsiteY5" fmla="*/ 1065189 h 1065189"/>
              <a:gd name="connsiteX6" fmla="*/ 106519 w 1677464"/>
              <a:gd name="connsiteY6" fmla="*/ 1065189 h 1065189"/>
              <a:gd name="connsiteX7" fmla="*/ 0 w 1677464"/>
              <a:gd name="connsiteY7" fmla="*/ 958670 h 1065189"/>
              <a:gd name="connsiteX8" fmla="*/ 0 w 1677464"/>
              <a:gd name="connsiteY8" fmla="*/ 106519 h 10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464" h="1065189">
                <a:moveTo>
                  <a:pt x="0" y="106519"/>
                </a:moveTo>
                <a:cubicBezTo>
                  <a:pt x="0" y="47690"/>
                  <a:pt x="47690" y="0"/>
                  <a:pt x="106519" y="0"/>
                </a:cubicBezTo>
                <a:lnTo>
                  <a:pt x="1570945" y="0"/>
                </a:lnTo>
                <a:cubicBezTo>
                  <a:pt x="1629774" y="0"/>
                  <a:pt x="1677464" y="47690"/>
                  <a:pt x="1677464" y="106519"/>
                </a:cubicBezTo>
                <a:lnTo>
                  <a:pt x="1677464" y="958670"/>
                </a:lnTo>
                <a:cubicBezTo>
                  <a:pt x="1677464" y="1017499"/>
                  <a:pt x="1629774" y="1065189"/>
                  <a:pt x="1570945" y="1065189"/>
                </a:cubicBezTo>
                <a:lnTo>
                  <a:pt x="106519" y="1065189"/>
                </a:lnTo>
                <a:cubicBezTo>
                  <a:pt x="47690" y="1065189"/>
                  <a:pt x="0" y="1017499"/>
                  <a:pt x="0" y="958670"/>
                </a:cubicBezTo>
                <a:lnTo>
                  <a:pt x="0" y="1065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968" tIns="95968" rIns="95968" bIns="9596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/>
              <a:t>Комитет спорта и здоровья</a:t>
            </a:r>
            <a:endParaRPr lang="ru-RU" sz="1400" kern="1200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888906" y="5850768"/>
            <a:ext cx="1677464" cy="67632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1" name="Полилиния 60"/>
          <p:cNvSpPr/>
          <p:nvPr/>
        </p:nvSpPr>
        <p:spPr>
          <a:xfrm>
            <a:off x="7969784" y="5934050"/>
            <a:ext cx="1677464" cy="676323"/>
          </a:xfrm>
          <a:custGeom>
            <a:avLst/>
            <a:gdLst>
              <a:gd name="connsiteX0" fmla="*/ 0 w 1677464"/>
              <a:gd name="connsiteY0" fmla="*/ 106519 h 1065189"/>
              <a:gd name="connsiteX1" fmla="*/ 106519 w 1677464"/>
              <a:gd name="connsiteY1" fmla="*/ 0 h 1065189"/>
              <a:gd name="connsiteX2" fmla="*/ 1570945 w 1677464"/>
              <a:gd name="connsiteY2" fmla="*/ 0 h 1065189"/>
              <a:gd name="connsiteX3" fmla="*/ 1677464 w 1677464"/>
              <a:gd name="connsiteY3" fmla="*/ 106519 h 1065189"/>
              <a:gd name="connsiteX4" fmla="*/ 1677464 w 1677464"/>
              <a:gd name="connsiteY4" fmla="*/ 958670 h 1065189"/>
              <a:gd name="connsiteX5" fmla="*/ 1570945 w 1677464"/>
              <a:gd name="connsiteY5" fmla="*/ 1065189 h 1065189"/>
              <a:gd name="connsiteX6" fmla="*/ 106519 w 1677464"/>
              <a:gd name="connsiteY6" fmla="*/ 1065189 h 1065189"/>
              <a:gd name="connsiteX7" fmla="*/ 0 w 1677464"/>
              <a:gd name="connsiteY7" fmla="*/ 958670 h 1065189"/>
              <a:gd name="connsiteX8" fmla="*/ 0 w 1677464"/>
              <a:gd name="connsiteY8" fmla="*/ 106519 h 10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464" h="1065189">
                <a:moveTo>
                  <a:pt x="0" y="106519"/>
                </a:moveTo>
                <a:cubicBezTo>
                  <a:pt x="0" y="47690"/>
                  <a:pt x="47690" y="0"/>
                  <a:pt x="106519" y="0"/>
                </a:cubicBezTo>
                <a:lnTo>
                  <a:pt x="1570945" y="0"/>
                </a:lnTo>
                <a:cubicBezTo>
                  <a:pt x="1629774" y="0"/>
                  <a:pt x="1677464" y="47690"/>
                  <a:pt x="1677464" y="106519"/>
                </a:cubicBezTo>
                <a:lnTo>
                  <a:pt x="1677464" y="958670"/>
                </a:lnTo>
                <a:cubicBezTo>
                  <a:pt x="1677464" y="1017499"/>
                  <a:pt x="1629774" y="1065189"/>
                  <a:pt x="1570945" y="1065189"/>
                </a:cubicBezTo>
                <a:lnTo>
                  <a:pt x="106519" y="1065189"/>
                </a:lnTo>
                <a:cubicBezTo>
                  <a:pt x="47690" y="1065189"/>
                  <a:pt x="0" y="1017499"/>
                  <a:pt x="0" y="958670"/>
                </a:cubicBezTo>
                <a:lnTo>
                  <a:pt x="0" y="1065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968" tIns="95968" rIns="95968" bIns="9596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/>
              <a:t>Комитет информации и печати</a:t>
            </a:r>
            <a:endParaRPr lang="ru-RU" sz="1400" kern="1200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7869757" y="5190342"/>
            <a:ext cx="1677464" cy="462874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3" name="Полилиния 62"/>
          <p:cNvSpPr/>
          <p:nvPr/>
        </p:nvSpPr>
        <p:spPr>
          <a:xfrm>
            <a:off x="7962359" y="5271742"/>
            <a:ext cx="1677464" cy="462874"/>
          </a:xfrm>
          <a:custGeom>
            <a:avLst/>
            <a:gdLst>
              <a:gd name="connsiteX0" fmla="*/ 0 w 1677464"/>
              <a:gd name="connsiteY0" fmla="*/ 106519 h 1065189"/>
              <a:gd name="connsiteX1" fmla="*/ 106519 w 1677464"/>
              <a:gd name="connsiteY1" fmla="*/ 0 h 1065189"/>
              <a:gd name="connsiteX2" fmla="*/ 1570945 w 1677464"/>
              <a:gd name="connsiteY2" fmla="*/ 0 h 1065189"/>
              <a:gd name="connsiteX3" fmla="*/ 1677464 w 1677464"/>
              <a:gd name="connsiteY3" fmla="*/ 106519 h 1065189"/>
              <a:gd name="connsiteX4" fmla="*/ 1677464 w 1677464"/>
              <a:gd name="connsiteY4" fmla="*/ 958670 h 1065189"/>
              <a:gd name="connsiteX5" fmla="*/ 1570945 w 1677464"/>
              <a:gd name="connsiteY5" fmla="*/ 1065189 h 1065189"/>
              <a:gd name="connsiteX6" fmla="*/ 106519 w 1677464"/>
              <a:gd name="connsiteY6" fmla="*/ 1065189 h 1065189"/>
              <a:gd name="connsiteX7" fmla="*/ 0 w 1677464"/>
              <a:gd name="connsiteY7" fmla="*/ 958670 h 1065189"/>
              <a:gd name="connsiteX8" fmla="*/ 0 w 1677464"/>
              <a:gd name="connsiteY8" fmla="*/ 106519 h 10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464" h="1065189">
                <a:moveTo>
                  <a:pt x="0" y="106519"/>
                </a:moveTo>
                <a:cubicBezTo>
                  <a:pt x="0" y="47690"/>
                  <a:pt x="47690" y="0"/>
                  <a:pt x="106519" y="0"/>
                </a:cubicBezTo>
                <a:lnTo>
                  <a:pt x="1570945" y="0"/>
                </a:lnTo>
                <a:cubicBezTo>
                  <a:pt x="1629774" y="0"/>
                  <a:pt x="1677464" y="47690"/>
                  <a:pt x="1677464" y="106519"/>
                </a:cubicBezTo>
                <a:lnTo>
                  <a:pt x="1677464" y="958670"/>
                </a:lnTo>
                <a:cubicBezTo>
                  <a:pt x="1677464" y="1017499"/>
                  <a:pt x="1629774" y="1065189"/>
                  <a:pt x="1570945" y="1065189"/>
                </a:cubicBezTo>
                <a:lnTo>
                  <a:pt x="106519" y="1065189"/>
                </a:lnTo>
                <a:cubicBezTo>
                  <a:pt x="47690" y="1065189"/>
                  <a:pt x="0" y="1017499"/>
                  <a:pt x="0" y="958670"/>
                </a:cubicBezTo>
                <a:lnTo>
                  <a:pt x="0" y="1065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968" tIns="95968" rIns="95968" bIns="9596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/>
              <a:t>Комитет права</a:t>
            </a:r>
            <a:endParaRPr lang="ru-RU" sz="1400" kern="1200" dirty="0"/>
          </a:p>
        </p:txBody>
      </p:sp>
      <p:cxnSp>
        <p:nvCxnSpPr>
          <p:cNvPr id="65" name="Прямая со стрелкой 64"/>
          <p:cNvCxnSpPr/>
          <p:nvPr/>
        </p:nvCxnSpPr>
        <p:spPr>
          <a:xfrm>
            <a:off x="6369927" y="446949"/>
            <a:ext cx="339539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8640325" y="1348539"/>
            <a:ext cx="1124998" cy="54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9765323" y="446949"/>
            <a:ext cx="0" cy="4177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9647248" y="2340428"/>
            <a:ext cx="1180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V="1">
            <a:off x="9800809" y="4555413"/>
            <a:ext cx="126422" cy="10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4394963" y="1373483"/>
            <a:ext cx="230868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V="1">
            <a:off x="9769039" y="640776"/>
            <a:ext cx="126422" cy="10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V="1">
            <a:off x="9776126" y="1671602"/>
            <a:ext cx="126422" cy="10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V="1">
            <a:off x="9800809" y="2647410"/>
            <a:ext cx="126422" cy="10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V="1">
            <a:off x="9793405" y="3656631"/>
            <a:ext cx="126422" cy="10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7755459" y="2933783"/>
            <a:ext cx="0" cy="344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>
            <a:stCxn id="56" idx="1"/>
            <a:endCxn id="56" idx="1"/>
          </p:cNvCxnSpPr>
          <p:nvPr/>
        </p:nvCxnSpPr>
        <p:spPr>
          <a:xfrm>
            <a:off x="7822548" y="334588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7756306" y="3429169"/>
            <a:ext cx="1134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7765822" y="4139553"/>
            <a:ext cx="1134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7765822" y="4810425"/>
            <a:ext cx="1134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7756306" y="5474040"/>
            <a:ext cx="1134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7777545" y="6382458"/>
            <a:ext cx="1134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H="1">
            <a:off x="1417616" y="3560394"/>
            <a:ext cx="116531" cy="222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1948608" y="3563757"/>
            <a:ext cx="116361" cy="993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2252374" y="3560394"/>
            <a:ext cx="478086" cy="1789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>
            <a:endCxn id="39" idx="1"/>
          </p:cNvCxnSpPr>
          <p:nvPr/>
        </p:nvCxnSpPr>
        <p:spPr>
          <a:xfrm>
            <a:off x="2507474" y="3573955"/>
            <a:ext cx="877678" cy="1315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2841476" y="3563084"/>
            <a:ext cx="702534" cy="282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>
            <a:endCxn id="41" idx="0"/>
          </p:cNvCxnSpPr>
          <p:nvPr/>
        </p:nvCxnSpPr>
        <p:spPr>
          <a:xfrm flipH="1">
            <a:off x="3369846" y="1626028"/>
            <a:ext cx="43458" cy="189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 flipH="1">
            <a:off x="2574572" y="2457466"/>
            <a:ext cx="371741" cy="232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>
            <a:off x="8617181" y="1570171"/>
            <a:ext cx="493123" cy="155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>
            <a:stCxn id="19" idx="7"/>
          </p:cNvCxnSpPr>
          <p:nvPr/>
        </p:nvCxnSpPr>
        <p:spPr>
          <a:xfrm flipH="1">
            <a:off x="6377352" y="1574153"/>
            <a:ext cx="512679" cy="151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208666" y="6326300"/>
            <a:ext cx="7675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Органы ученического самоуправления МОУ «Пионерская СОШ»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53" name="Рисунок 1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2" y="137148"/>
            <a:ext cx="1624297" cy="160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9152" y="-2670840"/>
            <a:ext cx="6858000" cy="1220769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70592" y="148425"/>
            <a:ext cx="6705600" cy="1186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Состав Совета обучающихся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МОУ «Пионерская СОШ»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3" y="137149"/>
            <a:ext cx="931799" cy="9188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2512" y="1169398"/>
            <a:ext cx="1164208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</a:t>
            </a:r>
          </a:p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1.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Прядеина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Полина 10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омитет </a:t>
            </a: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досуга и культуры</a:t>
            </a:r>
          </a:p>
          <a:p>
            <a:pPr lvl="0"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2. Шабанова Арина 11 класс</a:t>
            </a:r>
          </a:p>
          <a:p>
            <a:pPr lvl="0" algn="just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3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Савина Ксения 11 класс </a:t>
            </a:r>
          </a:p>
          <a:p>
            <a:pPr lvl="0" algn="just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Юркина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Мария 10 класс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Комитет </a:t>
            </a: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спорта и здоровья</a:t>
            </a:r>
          </a:p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5.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Ситнова Снежана 10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</a:p>
          <a:p>
            <a:pPr algn="just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6. Поспелова Ульяна 9б класс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7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Буньков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Егор 11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Социально-трудовой </a:t>
            </a: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комитет</a:t>
            </a:r>
          </a:p>
          <a:p>
            <a:pPr lvl="0"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8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Еремина Дарья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класс </a:t>
            </a:r>
          </a:p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Лобанов Илья 11 класс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Liberation Serif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Комитет </a:t>
            </a: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права</a:t>
            </a:r>
          </a:p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10. Халтурина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Богдана 8а класс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11.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Бобылева София 11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Комитет информации и печати</a:t>
            </a:r>
          </a:p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12.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Азев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Никита 8к класс</a:t>
            </a:r>
          </a:p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13. Мамедова Татьяна 8б класс</a:t>
            </a:r>
          </a:p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14. Сапожникова Мария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8б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</a:p>
          <a:p>
            <a:pPr indent="450215" algn="just">
              <a:spcAft>
                <a:spcPts val="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pionerschool.uoirbitmo.ru/upload/images/3299d2c1-b6ab-4a24-9aba-9a353358f8b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323" y="137271"/>
            <a:ext cx="3551293" cy="225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ionerschool.uoirbitmo.ru/upload/images/%D0%A4%D0%B5%D1%81%D1%82%D0%B8%D0%B2%D0%B0%D0%BB%D1%8C%20%D0%B4%D1%80%D1%83%D0%B6%D0%B1%D1%8B%20-%202021/wXIMcNxaZ7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73" y="1276158"/>
            <a:ext cx="3578073" cy="208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ionerschool.uoirbitmo.ru/upload/images/IMG-20211005-WA02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281" y="4104752"/>
            <a:ext cx="3513748" cy="263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ionerschool.uoirbitmo.ru/upload/images/%D0%A4%D0%BE%D1%80%D0%BC%D0%B8%D1%80%D0%BE%D0%B2%D0%B0%D0%BD%D0%B8%D0%B5%20%D0%97%D0%9E%D0%96/MnL3Ql3Rv5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73" y="3526675"/>
            <a:ext cx="3630471" cy="272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9-19.userapi.com/impg/87nWwewXHNRDR5ZH_v0s4U2FAxsw3kZkywcEEQ/ot8ubLBLr1s.jpg?size=1280x853&amp;quality=95&amp;sign=45c576519f6096e180016e8d42d52220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64" y="2201579"/>
            <a:ext cx="3475948" cy="231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9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9152" y="-2674848"/>
            <a:ext cx="6858000" cy="122076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7128" y="137148"/>
            <a:ext cx="6705600" cy="16364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Председатель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Совета обучающихся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МОУ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«Пионерская СОШ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»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532" y="1965741"/>
            <a:ext cx="7152977" cy="165576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b="1" dirty="0" err="1">
                <a:solidFill>
                  <a:srgbClr val="C00000"/>
                </a:solidFill>
                <a:latin typeface="Liberation Serif" panose="02020603050405020304" pitchFamily="18" charset="0"/>
              </a:rPr>
              <a:t>Прядеина</a:t>
            </a: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 Полина </a:t>
            </a:r>
            <a:r>
              <a:rPr lang="ru-RU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Андреевна,  </a:t>
            </a:r>
            <a:endParaRPr lang="ru-RU" dirty="0">
              <a:solidFill>
                <a:srgbClr val="C00000"/>
              </a:solidFill>
              <a:latin typeface="Liberation Serif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ru-RU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Дата </a:t>
            </a:r>
            <a:r>
              <a:rPr lang="ru-RU" dirty="0">
                <a:solidFill>
                  <a:srgbClr val="C00000"/>
                </a:solidFill>
                <a:latin typeface="Liberation Serif" panose="02020603050405020304" pitchFamily="18" charset="0"/>
              </a:rPr>
              <a:t>рождения: 07.07.2005г.</a:t>
            </a:r>
          </a:p>
          <a:p>
            <a:pPr algn="l">
              <a:lnSpc>
                <a:spcPct val="100000"/>
              </a:lnSpc>
            </a:pPr>
            <a:r>
              <a:rPr lang="ru-RU" dirty="0">
                <a:solidFill>
                  <a:srgbClr val="C00000"/>
                </a:solidFill>
                <a:latin typeface="Liberation Serif" panose="02020603050405020304" pitchFamily="18" charset="0"/>
              </a:rPr>
              <a:t>Опыт работы в Совете обучающихся: 3 года </a:t>
            </a:r>
            <a:endParaRPr lang="ru-RU" dirty="0" smtClean="0">
              <a:solidFill>
                <a:srgbClr val="C00000"/>
              </a:solidFill>
              <a:latin typeface="Liberation Serif" panose="02020603050405020304" pitchFamily="18" charset="0"/>
            </a:endParaRPr>
          </a:p>
          <a:p>
            <a:pPr algn="l">
              <a:lnSpc>
                <a:spcPct val="100000"/>
              </a:lnSpc>
            </a:pPr>
            <a:endParaRPr lang="ru-RU" dirty="0" smtClean="0">
              <a:solidFill>
                <a:srgbClr val="C00000"/>
              </a:solidFill>
              <a:latin typeface="Liberation Serif" panose="02020603050405020304" pitchFamily="18" charset="0"/>
            </a:endParaRPr>
          </a:p>
          <a:p>
            <a:pPr algn="l">
              <a:lnSpc>
                <a:spcPct val="100000"/>
              </a:lnSpc>
            </a:pPr>
            <a:endParaRPr lang="ru-RU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4" name="Рисунок 3" descr="https://sun9-39.userapi.com/impg/X6A8GL_e70m46phECdhCYDsO8VsYlfBai38IeA/dTbfeIfmXN4.jpg?size=720x1018&amp;quality=95&amp;sign=730ce6ede583309d5c85ee0695279bdf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28" y="234132"/>
            <a:ext cx="3597918" cy="508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2" y="137148"/>
            <a:ext cx="1624297" cy="160173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8561" y="3502014"/>
            <a:ext cx="77809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Роль председателя в Совете обучающихся: осуществляет руководство и координацию деятельности Совета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обучающихся. Социальные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проекты с моим участием: создание и реализация общешкольного проекта «Пионерское </a:t>
            </a:r>
            <a:r>
              <a:rPr lang="ru-RU" dirty="0" err="1">
                <a:solidFill>
                  <a:srgbClr val="002060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новогодье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в течение 3 лет, организация и проведение волонтерских акций, школьных мероприятий, приуроченных к значимым датам и событиям истории России. 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8560" y="5378211"/>
            <a:ext cx="11642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Мои достижения: </a:t>
            </a:r>
            <a:r>
              <a:rPr lang="en-US" dirty="0">
                <a:solidFill>
                  <a:srgbClr val="002060"/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за интерактивную игру «Добровольцы» в рамках муниципального Слета юных волонтеров «Кто, если не мы», </a:t>
            </a:r>
            <a:r>
              <a:rPr lang="en-US" dirty="0">
                <a:solidFill>
                  <a:srgbClr val="002060"/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в волонтерских Сборах профилактической направленности Восточного управленческого округа, благодарственные письма администрации школы за участие в различных проектах и мероприятиях. 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87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9152" y="-2674848"/>
            <a:ext cx="6858000" cy="1220769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53491" y="193537"/>
            <a:ext cx="6705600" cy="957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Школьный пресс-центр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2" y="137149"/>
            <a:ext cx="1425235" cy="1405440"/>
          </a:xfrm>
          <a:prstGeom prst="rect">
            <a:avLst/>
          </a:prstGeom>
        </p:spPr>
      </p:pic>
      <p:pic>
        <p:nvPicPr>
          <p:cNvPr id="3076" name="Picture 4" descr="http://pionerschool.uoirbitmo.ru/upload/images/public/2020/12/thumbs/thumb_crop_200x150_news_352_or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7" y="1832315"/>
            <a:ext cx="2854036" cy="214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1" r="26182"/>
          <a:stretch/>
        </p:blipFill>
        <p:spPr bwMode="auto">
          <a:xfrm>
            <a:off x="3247061" y="1213527"/>
            <a:ext cx="5517042" cy="455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http://pionerschool.uoirbitmo.ru/upload/images/public/2020/12/thumbs/thumb_crop_200x150_news_357_orig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653" y="4456844"/>
            <a:ext cx="3081532" cy="2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ionerschool.uoirbitmo.ru/upload/images/%D0%98%D1%81%D1%82%D0%BE%D1%80%D0%B8%D1%8F%20%D1%88%D0%BA%D0%BE%D0%BB%D1%8B/N7x2irsJl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67" y="4111387"/>
            <a:ext cx="3475708" cy="256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РАБОТА Бедских\ГАЗЕТА\gazeta_fevralготова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963892" y="137149"/>
            <a:ext cx="2978728" cy="421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40015" y="5912152"/>
            <a:ext cx="3367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http://pionerschool.uoirbitmo.ru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06196" y="6328139"/>
            <a:ext cx="335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https://vk.com/public186474914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9152" y="-2670840"/>
            <a:ext cx="6858000" cy="1220769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13692" y="119319"/>
            <a:ext cx="5279741" cy="1186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Самоуправление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МОУ «Пионерская СОШ»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3" y="137149"/>
            <a:ext cx="931799" cy="918857"/>
          </a:xfrm>
          <a:prstGeom prst="rect">
            <a:avLst/>
          </a:prstGeom>
        </p:spPr>
      </p:pic>
      <p:pic>
        <p:nvPicPr>
          <p:cNvPr id="1028" name="Picture 4" descr="http://pionerschool.uoirbitmo.ru/upload/images/3299d2c1-b6ab-4a24-9aba-9a353358f8b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353" y="234256"/>
            <a:ext cx="5039264" cy="319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ionerschool.uoirbitmo.ru/upload/images/%D0%A4%D0%B5%D1%81%D1%82%D0%B8%D0%B2%D0%B0%D0%BB%D1%8C%20%D0%B4%D1%80%D1%83%D0%B6%D0%B1%D1%8B%20-%202021/wXIMcNxaZ7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45" y="3433007"/>
            <a:ext cx="4892671" cy="284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ionerschool.uoirbitmo.ru/upload/images/IMG-20211005-WA02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7" y="1458137"/>
            <a:ext cx="3738603" cy="280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9-19.userapi.com/impg/87nWwewXHNRDR5ZH_v0s4U2FAxsw3kZkywcEEQ/ot8ubLBLr1s.jpg?size=1280x853&amp;quality=95&amp;sign=45c576519f6096e180016e8d42d52220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75" y="4156364"/>
            <a:ext cx="3899365" cy="259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pionerschool.uoirbitmo.ru/upload/images/%D0%9A%D0%BE%D0%BD%D0%BA%D1%83%D1%80%D1%81%D1%8B/d21bfbce-ef95-4559-b541-de8c570e6eef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3"/>
          <a:stretch/>
        </p:blipFill>
        <p:spPr bwMode="auto">
          <a:xfrm>
            <a:off x="3873799" y="1056006"/>
            <a:ext cx="3500836" cy="278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ionerschool.uoirbitmo.ru/upload/images/%D0%A4%D0%BE%D1%80%D0%BC%D0%B8%D1%80%D0%BE%D0%B2%D0%B0%D0%BD%D0%B8%D0%B5%20%D0%97%D0%9E%D0%96/MnL3Ql3Rv5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55" y="3789343"/>
            <a:ext cx="3630471" cy="272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37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9152" y="-2670840"/>
            <a:ext cx="6858000" cy="1220769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13692" y="119319"/>
            <a:ext cx="5279741" cy="1186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ДЕНЬ ДУБЛЕРА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3" y="137149"/>
            <a:ext cx="1286689" cy="126881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16" y="3734393"/>
            <a:ext cx="4398420" cy="293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8"/>
          <a:stretch/>
        </p:blipFill>
        <p:spPr bwMode="auto">
          <a:xfrm>
            <a:off x="7086160" y="137149"/>
            <a:ext cx="4939585" cy="380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067" y="1305984"/>
            <a:ext cx="4371366" cy="291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151" y="3914182"/>
            <a:ext cx="4191922" cy="279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3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9152" y="-2670840"/>
            <a:ext cx="6858000" cy="1220769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85531" y="108462"/>
            <a:ext cx="5279741" cy="1186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Пионерское НОВОГОДЬЕ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3" y="137149"/>
            <a:ext cx="1286689" cy="1268818"/>
          </a:xfrm>
          <a:prstGeom prst="rect">
            <a:avLst/>
          </a:prstGeom>
        </p:spPr>
      </p:pic>
      <p:pic>
        <p:nvPicPr>
          <p:cNvPr id="5122" name="Picture 2" descr="http://pionerschool.uoirbitmo.ru/upload/images/DSC_0635%207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4" y="1591876"/>
            <a:ext cx="3635614" cy="24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36.userapi.com/impg/_5CYalm-pq4NpecjxWTXl9rS2UT5AiRc3HkZAw/l-tRwo8ePLc.jpg?size=1280x853&amp;quality=95&amp;sign=8f1844d15ae86f24cb0ed17f468866f8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t="13343" r="6234" b="8370"/>
          <a:stretch/>
        </p:blipFill>
        <p:spPr bwMode="auto">
          <a:xfrm>
            <a:off x="417420" y="4084505"/>
            <a:ext cx="4408933" cy="270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pionerschool.uoirbitmo.ru/upload/images/5454b582-289d-424b-9468-054f21eec31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82" y="137149"/>
            <a:ext cx="5864234" cy="284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ionerschool.uoirbitmo.ru/upload/images/DSC_0884%5B1%5D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15036" r="3868"/>
          <a:stretch/>
        </p:blipFill>
        <p:spPr bwMode="auto">
          <a:xfrm>
            <a:off x="5050561" y="2739706"/>
            <a:ext cx="6282457" cy="398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pionerschool.uoirbitmo.ru/upload/images/public/2020/12/thumbs/thumb_crop_200x150_news_352_ori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339" y="1448844"/>
            <a:ext cx="2059812" cy="154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7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9152" y="-2670840"/>
            <a:ext cx="6858000" cy="1220769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81728" y="219302"/>
            <a:ext cx="5279741" cy="1186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Военно-спортивная игра «Зарница»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3" y="137149"/>
            <a:ext cx="1286689" cy="1268818"/>
          </a:xfrm>
          <a:prstGeom prst="rect">
            <a:avLst/>
          </a:prstGeom>
        </p:spPr>
      </p:pic>
      <p:pic>
        <p:nvPicPr>
          <p:cNvPr id="7170" name="Picture 2" descr="https://sun9-80.userapi.com/impg/e2G0BYotS82e47hYnPQ1AF-kKWm4aqFZtrDnMQ/0Jsrm8Dsmi8.jpg?size=1280x853&amp;quality=95&amp;sign=8fe2fadeb1480c47c5f60218da468cc7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5" t="17898" r="18967"/>
          <a:stretch/>
        </p:blipFill>
        <p:spPr bwMode="auto">
          <a:xfrm>
            <a:off x="8656622" y="137149"/>
            <a:ext cx="3363270" cy="302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16.userapi.com/impg/JSfHpqMBfgoow3DJKOp_sbPzKMq2Ob7SnwdJdw/LAx16ibQako.jpg?size=1280x853&amp;quality=95&amp;sign=bdc48cfbcca14de5dc865b14605f8b0c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6" t="21736" r="32287"/>
          <a:stretch/>
        </p:blipFill>
        <p:spPr bwMode="auto">
          <a:xfrm>
            <a:off x="72570" y="3260393"/>
            <a:ext cx="2423887" cy="34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6.userapi.com/impg/wz_z_mjHXV5cdqLlF1EUVv8XTSsa8uwQGuFpnw/b8lMbgCUKN4.jpg?size=1280x853&amp;quality=95&amp;sign=95bebacd27a8cb7173c76c90c1d8467a&amp;type=albu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1" t="22105" r="15546"/>
          <a:stretch/>
        </p:blipFill>
        <p:spPr bwMode="auto">
          <a:xfrm>
            <a:off x="7952047" y="3260393"/>
            <a:ext cx="4067844" cy="348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un9-37.userapi.com/impg/58WGLMSnhzAxqRjvR4yhQF87UKR4_UCzohcWqQ/MR2yAqAFHLM.jpg?size=1280x853&amp;quality=95&amp;sign=01c70156dc9b9b2193d2026a6149cde7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7" b="18711"/>
          <a:stretch/>
        </p:blipFill>
        <p:spPr bwMode="auto">
          <a:xfrm>
            <a:off x="565142" y="1641322"/>
            <a:ext cx="3862630" cy="151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sun9-84.userapi.com/impg/K_QloTG97GR-iduOvSm8L-kkBz6t2dUt2NBzeg/PeNz0WEfmKk.jpg?size=1280x853&amp;quality=95&amp;sign=ea3ed3f5d8ce1ec34440d2c57e90a6eb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488" y="3262354"/>
            <a:ext cx="5229225" cy="348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sun9-69.userapi.com/impg/2tW11tUDXDiStGrp7TAWRhnU95vj5um-5GVwZA/mpeJ-Xj6pFA.jpg?size=1280x853&amp;quality=95&amp;sign=0580a71695ea6b1604638e7de29dcb07&amp;type=album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5"/>
          <a:stretch/>
        </p:blipFill>
        <p:spPr bwMode="auto">
          <a:xfrm>
            <a:off x="5033992" y="1609090"/>
            <a:ext cx="3224636" cy="154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9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366</Words>
  <Application>Microsoft Office PowerPoint</Application>
  <PresentationFormat>Широкоэкранный</PresentationFormat>
  <Paragraphs>62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Aharoni</vt:lpstr>
      <vt:lpstr>Arial</vt:lpstr>
      <vt:lpstr>Arial Black</vt:lpstr>
      <vt:lpstr>Calibri</vt:lpstr>
      <vt:lpstr>Calibri Light</vt:lpstr>
      <vt:lpstr>Comic Sans MS</vt:lpstr>
      <vt:lpstr>Georgia</vt:lpstr>
      <vt:lpstr>Liberation Serif</vt:lpstr>
      <vt:lpstr>Times New Roman</vt:lpstr>
      <vt:lpstr>Тема Office</vt:lpstr>
      <vt:lpstr>МОУ «Пионерская СОШ» представляет…</vt:lpstr>
      <vt:lpstr>Презентация PowerPoint</vt:lpstr>
      <vt:lpstr>Презентация PowerPoint</vt:lpstr>
      <vt:lpstr>Председатель Совета обучающихся  МОУ «Пионерская СОШ»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ты добрый и активный, Прорывной и позитивный   ПИОНЕРland – твоя страна!    Страна побед и открытий!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40</cp:revision>
  <dcterms:created xsi:type="dcterms:W3CDTF">2022-02-25T16:37:48Z</dcterms:created>
  <dcterms:modified xsi:type="dcterms:W3CDTF">2022-06-06T03:59:20Z</dcterms:modified>
</cp:coreProperties>
</file>